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12" r:id="rId4"/>
    <p:sldId id="520" r:id="rId5"/>
    <p:sldId id="521" r:id="rId6"/>
    <p:sldId id="522" r:id="rId7"/>
    <p:sldId id="523" r:id="rId8"/>
    <p:sldId id="524" r:id="rId9"/>
    <p:sldId id="513" r:id="rId10"/>
    <p:sldId id="515" r:id="rId11"/>
    <p:sldId id="533" r:id="rId12"/>
    <p:sldId id="514" r:id="rId13"/>
    <p:sldId id="516" r:id="rId14"/>
    <p:sldId id="525" r:id="rId15"/>
    <p:sldId id="526" r:id="rId16"/>
    <p:sldId id="527" r:id="rId17"/>
    <p:sldId id="528" r:id="rId18"/>
    <p:sldId id="529" r:id="rId19"/>
    <p:sldId id="530" r:id="rId20"/>
    <p:sldId id="531" r:id="rId21"/>
    <p:sldId id="532" r:id="rId22"/>
    <p:sldId id="477" r:id="rId23"/>
    <p:sldId id="399" r:id="rId24"/>
    <p:sldId id="409" r:id="rId25"/>
    <p:sldId id="481" r:id="rId26"/>
    <p:sldId id="482" r:id="rId27"/>
    <p:sldId id="5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7T05:01:22.929"/>
    </inkml:context>
    <inkml:brush xml:id="br0">
      <inkml:brushProperty name="width" value="0.05292" units="cm"/>
      <inkml:brushProperty name="height" value="0.05292" units="cm"/>
      <inkml:brushProperty name="color" value="#FF0000"/>
    </inkml:brush>
  </inkml:definitions>
  <inkml:trace contextRef="#ctx0" brushRef="#br0">6650 14252 0,'0'-17'16,"0"-1"0,-18 18-1,1 0 1,-36 0-1,0 0-15,-18 0 16,-35 0 0,-17 0-1,17 18 1,-70-18 15,123 0-15,-35 17-16,17 18 15,-17-35 1,53 36 0,-18 17-1,17-18 17,-17 71-17,18-53 1,-35 88-1,70-124 1,0 72 0,0-36-1,17-1 1,1 1 0,70 0-1,0-17 1,53 17-1,0-36 1,159-17 15,-106 0-15,-105 0 0,69 0-1,72 0 1,34-17-1,-193 17 1,52-36 0,1-17-1,-18 18 1,-71 0 0,0-18-1,0-18 16,18-17-31,-53 18 32,0 17-32,-35-53 31,-88 0-15,17 35-1,35 54 1,1-1-1,-1 0 1,0 1 0,-34 17 15,34 0-31,18 0 16,-35 0-1,-53 35 1,35-35-1,71 0 1,17 0 0,-17 0 15,17 0-15</inkml:trace>
  <inkml:trace contextRef="#ctx0" brushRef="#br0" timeOffset="1783.56">16933 16175 0,'0'0'0,"-17"0"16,-1 0-16,0 0 0,-35 0 31,1-18-15,-54 1-1,53 17 1,-53 0-1,-53 0 1,-70 0 0,-18 0-1,35 0 1,1 0 0,34 0-1,-17 0 1,53 17-1,0-17 1,18 35 0,70-17 15,-18 17-15,18-17-1,18 35 1,-18-18-1,35 18 1,-17 35 0,0-52-1,35 105 1,123-53 15,89 18-31,17-18 16,-70-53-1,53 18 1,70-35 0,-35 17 15,70-35-15,18 0-1,36 0 1,281-35-1,-211-18 1,-70-18 0,-124 36-1,-106 17 1,-18-35 0,-70 18-1,0 0 16,18-36-15,-71 54-16,0-54 31,0 1-15,-53-89 0,-53 88-1,0 54 1,0-36-1,-35 35 1,-70 18 0,-1 0-1,36 0 1,-18 0 0,-1 0-1,160 0 1,-106-18-1,-18 18 17,54 0-17,52 0 1,0 0 15</inkml:trace>
  <inkml:trace contextRef="#ctx0" brushRef="#br0" timeOffset="4192.68">27887 16475 0,'-35'35'16,"17"-35"15,-17 0 0,17 0-31,-17 0 16,-71 0 0,-70 0-1,-54-53 1,19 53-1,70 0 1,52 0 0,-34 35-1,0 1 1,-107 17 0,54 17-1,17 1 1,89-54 15,-19 36-31,54-18 16,-36 18 15,19 0-15,-19 0-1,36 18 1,17-18-16,18-36 15,0 54 1,0-18 0,0 17-1,18-34 1,35 17 0,52-1-1,72-16 1,-71-19 15,17 19-15,-35-36-1,53 0 1,1 0 0,193 0-1,-124 0 1,72 0-1,16 0 1,-34 0 0,158 0-1,-70 0 1,-35 0 0,-18 0-1,-54 0 1,19 0-1,-71-36 1,0-52 15,0 35-15,-159 18 0,-17 0-1,-18-18 1,0 35-1,0-35 1,0-17 0,0 17-1,0 18 1,0-18 0,-35 17-1,-71-17 1,0-17-1,-229-18 17,229 52-17,-53 36 1,36-17 0,-1-19-1,19 36 1,34-17-1,-35 17 1,-53-18 0,-35 1-1,-70 17 1,158 0 0,0 0-1,0 0 1,-35 0-1,18 0 1,-18-36 15,35 19-15,71 17 0,17 0-1,-17-18 1,-18 0-1,-18 1 1,1-1 0,34 18 15,19 0-15,-1 0 15,0 0 16</inkml:trace>
  <inkml:trace contextRef="#ctx0" brushRef="#br0" timeOffset="13085.24">1623 13070 0,'17'0'0,"1"0"47,-18 18 0,18 0-32,-18-1 1,17 54-1,1 35 1,0 17 0,-1-17-1,-17-71-15,18 53 16,0 36 15,-1-36-15,1-17-1,-18-1 1,0-52 0,0 17-1,17-35 17,1 0-17,17 0 1,36-17-1,-1 17 1,-34-18-16,70 18 16,70-18-1,18 1 1,-88-1 0,53 0-1,-36 18 16,-17-17-15,-36 17 0,-52-18-1,17 0 1,-35 1 0,-17-1-1,-1 1 1,-17-36-1,17 0 1,-17-71 0,-18-17-1,0 53 1,0-53 0,0 35-1,36 18 16,-1 35-15,0 0 0,1 0-1,17 35 1,0-17 0,0 17 15,0 1-16,0-1 64</inkml:trace>
  <inkml:trace contextRef="#ctx0" brushRef="#br0" timeOffset="14426.09">1499 13282 0,'0'18'31,"0"-36"47,18-17-62,-18 0-1,0 17 1,0 0-16,18-17 16,-1 0 15,1 35-16,-1-18 1,19 18 0,-19 0-1,1 0-15,35 0 16,35 0 0,-17 0-1,70-35 1,-18-1-1,-35 19 1,1-1 0,17-17-1,-18 35 1,18-18 15,-36 1-31,36-1 31,-18 0-15,-17 1 0,-18 17-1,-36-18-15,19 18 16,-19 0 0,1 0 15,-1 0 78,1 0-78,-18 18 1,-18-1-17,1 1 1,-1 35 0,18-18-1</inkml:trace>
  <inkml:trace contextRef="#ctx0" brushRef="#br0" timeOffset="18011.54">10989 13882 0,'0'0'0,"-18"17"0,1 1 15,-36 0 1,0 52 0,18 1-1,35 52 1,17 36-1,1 17 1,17 1 0,-17-54-1,-1 54 17,1-1-17,-18-70 1,0 88-1,18 35 1,-1-123 0,1 53-1,17-36 1,-17 1 0,0-54-1,-1 19 1,1-37-1,-1 1 1,1-17 0,-18-1-1,0 0 1,0-17 15,0 35-15,18-36-1,17-17 1,0 0 0,18-17-1,53-19 1,70 1 0,36 0-1,-53 17 1,123-35-1,-176 36 1,0-1 0,-53 0-1,-18 1 1,0-1 15,-17-17-15,0-18-1,-18 18 1,0-1-16,0-34 16,-36-71-1,1-36 1,0 36 0,-18-70-1,-18 17 1,1 0-1,17-1 17,17 37-17,19 52-15,17 0 16,0 0 15,0 18-15,-18-18-1,1 0 1,-1 89 0,18-36-16,-18 0 15,1 18 1,-19-1 0,19 1-1,-1 0 1,0 0-1,18 17 1,-35-17 0,35 17-1,-17 0 1,-1 1 15,18-1-15,-18 18-1,18-18 1,-17 36 31,-1 0-16,0-18-31,1 0 16,-1 17-1,0-17-15,-35 18 32,-17-18-32,-18 18 15,17-1 1,-52 1 15,-18 0-15,-1-1-1,90-17 1,-19 18 0,36-18-1,-36 0 1,36 17 0,0-17-1,-1 0 1,19 0-1,-1 18 1,0-18 0,18 18-1,-17-18 1,17 17 31,-18 1-16,1 0-15,-1 17-1,-17 18 1,35-36 0,0 19-16,0-1 15,35 36 1,0-19-1,-35 1 1,18-17 0,-18-19-1</inkml:trace>
  <inkml:trace contextRef="#ctx0" brushRef="#br0" timeOffset="18862.54">11977 13705 0,'0'0'0,"17"0"62,36 18-46,-35 0-1,35-1-15,35 36 32,-17 0-17,-36-35 1,-17 35-1,-18-18 1,-18-35-16</inkml:trace>
  <inkml:trace contextRef="#ctx0" brushRef="#br0" timeOffset="24308.38">21837 14534 0,'0'0'0,"-18"0"0,-17 0 15,0 0 1,-18 0 0,-35 18-1,-1 0 1,1-1-1,35 19 17,18-19-17,0 19 1,35-19-16,0 1 16,0-1-1,106 36 1,-1-35-1,107 0 1,-36-18 0,-87 0-16,87 17 15,89-17 1,-36 0 0,-17-17-1,-89-1 1,18 18-1,-53-18 1,-88 1 15,-53-1-15,-52 0 0,-54-17-1,0 0 1,36 0-1,52 35 1,-70-36 0,-53 1-1,0 17 1,88 18 0,0 0-1,36 0 16,17 0-31,-18 0 32,-17 0-17,18 0 1,17 0 0,-18 0-1,36 0 1,-1 0-1,19 0 1,17 18 15,-18-18 110,18 18-110,0-1 0,18 1-15,-18 17 0,0-17-1,0 0-15,0-1 0,0 18 16,0 1 0,17 17-1,-17-18 1,0 0-1,0 18 1,-17-18 0,17-17 15,0 0-31,0-1 16,0 36-1,0-17 1,0-1-1,-18-18 1,18 19 0,-17-1-1,17 0 1,17 1 15,-17-19-31,0 18 16,0 1-1,18-19 1,-18 19 15,0-1-15,0 0 0,0 0-1,0 1 1,0 17-1,17-18 1,1-17 0,0 17-1,-1-17 1,1-1 0,17 18-1,1 1 1,17-1-1,-36-17 1,36 17 0,-18-17 15,-17 17-15,0-18-1,-1 1 1,19 0-1,-1-18 1,0 17 0,0-17-1,36 18 1,-18-18 0,0 0-1,-18 18 1,18-18-1,0 0 17,-18 17-32,18-17 15,-18 0 1,18 18 0,18-18-1,-18 0 1,-18 18-1,0-18 1,-17 0 0,0 0-1,-1-18 1,18 18 0,-17 0-1,0-18 1,-1 18-1,1-17 1,0 17 15,-1 0-15,1 0 15,0 0-31,-1 0 125,-17-18-109,18 18-16,-18-18 31,0 1 16,18 17-31,-1-18-1,1 18 1,-18-18-1,17-17 1,-17 18 0,18-1-1,0-35 1,-1 35 0,1-35-1,0 36 1,-18-1-16,17-17 31,-17 17-31,0-17 16,18 0 15,-18-1-15,35 1-1,-17 0 1,-1 0-1,-17 17 1,18-17 0,0 17-1,-1-17 1,1 17 0,0 0-1,-1-34 16,-17 34-15,18-17-16,0-1 47,-18 19-31,17-1-1,-17 0 1,0 1-16,18-1 15,-18 1 1,0-1 0,0-17-1,0 17 1,17-17 0,-17 17-1,0 0 1,0 1 15,-17-1-31,-1 0 31,18 1 1,-17-1-17,-1 18 16,18-17 32,-18-1-32,1 18-15,17-18 15,-18 18-15,0 0 46</inkml:trace>
  <inkml:trace contextRef="#ctx0" brushRef="#br0" timeOffset="28068.4">1693 11359 0,'0'0'0,"0"-17"16,-17-1 0,-1 18 15,-17 18-16,-53 35 1,17 35 0,36 0-1,88-35 1,-36-35 0,19-18-16,16 0 15,37-18-15,52-35 16,-35-53-1,-53 18 17,-53 18-17,-71 17 1,-70 53 0,70 17-1,36 1-15,0 35 16</inkml:trace>
  <inkml:trace contextRef="#ctx0" brushRef="#br0" timeOffset="28502.82">2240 11165 0,'-70'36'32,"17"17"-17,35 17 1,36-35-1,-1-17-15,19 17 16,69-17 0,-34-36-1,17-17 1,-35-18 0,-71 0-1,-17 18 1,-53 0-1,-18 52 17,88-17-32,-17 36 15</inkml:trace>
  <inkml:trace contextRef="#ctx0" brushRef="#br0" timeOffset="28982.3">2099 11765 0,'0'0'0,"-18"-18"15,1 18-15,-36-17 16,18 34 0,-18 19-1,17 34 1,54-34-1,35 17 1,70-53 0,1-36-1,-18-17 1,-71 0 0,-53-17-1,-70 35 1,-35 52 15,34 36-31</inkml:trace>
  <inkml:trace contextRef="#ctx0" brushRef="#br0" timeOffset="30450.15">2240 13529 0,'-18'-18'0,"-17"18"31,18 18-16,-19 17 1,1 53 0,17-52-1,18-1-15,18-17 16,53-1 0,-19-17-1,37-53 1,-36-17-1,-53 17 1,-53 18 0,-18 17-1,1 36 1,52 17 0,0 0-1</inkml:trace>
  <inkml:trace contextRef="#ctx0" brushRef="#br0" timeOffset="30804.98">2469 13441 0,'0'-35'31,"-17"35"-15,-18 17 0,17 18-1,18-17-15,-18 17 16,54 18 0,34-17-1,18-54 16,-52 0-15,-1-35 0,-35 0-1,-53 18 1,0 18 0,0 52-1</inkml:trace>
  <inkml:trace contextRef="#ctx0" brushRef="#br0" timeOffset="31183.4">2646 13741 0,'0'0'0,"-35"0"15,35 17 1,-36-17 0,19 36-1,17 17 1,0-36 0,17 1-16,19-1 15,34 1 1,18-71 15,-52 18-31,-36-18 16,-18 18-1,-53-1 1,-34 72 15,52-1-31</inkml:trace>
  <inkml:trace contextRef="#ctx0" brushRef="#br0" timeOffset="32784.31">11448 15699 0,'0'0'0,"0"-18"15,-36 0 1,19 18 0,-1 18-16,-35 0 15,0 70 1,53-53-1,0 18 1,53-18 0,18-17-1,17-36 1,-18-35 0,-52 18-1,-36-35 16,-34 34-15,-19 36 0,36 0-1,-18 36 1,35-19-16</inkml:trace>
  <inkml:trace contextRef="#ctx0" brushRef="#br0" timeOffset="33200.87">11783 15610 0,'0'0'0,"0"-17"0,17-1 31,-17 0-15,-17 36 0,-1-18-16,-17 35 15,17 1 1,1 34 0,17-17-1,17-35-15,36 17 16,71-35-1,-54-35 1,-17-18 0,-53 0-1,-18-18 1,-52 36 0,-18 35 15,70 18-31</inkml:trace>
  <inkml:trace contextRef="#ctx0" brushRef="#br0" timeOffset="33601.42">11730 16122 0,'0'0'0,"-18"0"0,1 0 16,-19 0-1,1 35 1,17 0 0,18-17-16,0 17 15,36 18 16,17-17-15,17-36 0,18-36-1,-52-34 1,-36 17 0,-36-18-1,-52 36 1,18 53-1,-36 35 1</inkml:trace>
  <inkml:trace contextRef="#ctx0" brushRef="#br0" timeOffset="35586.21">21890 15328 0,'0'0'16,"-18"0"-1,1 0 1,-1 0 0,-53 18-1,18-1 1,36 1-16,-36 17 15,18 18 1,70 18 0,18-36-1,123-17 17,-35-54-17,-88 1 1,0-18-1,-53 18 1,-53-36 0,-17 36-1,-1 18 1,36 17 0,17 0-1,18 17 1,35-17-1</inkml:trace>
  <inkml:trace contextRef="#ctx0" brushRef="#br0" timeOffset="36003.29">22419 15275 0,'0'0'0,"0"-17"32,-18 17-17,-17 0 1,17 0-16,1 35 16,-36 0-1,35 36 1,36-54-1,35 19 1,35-19 0,0-17-1,-35-17 1,-18-19 15,-35-17-15,0 1-1,-17 52-15,-36-36 16,0 36 0,0 18-1</inkml:trace>
  <inkml:trace contextRef="#ctx0" brushRef="#br0" timeOffset="36452.33">22331 15699 0,'-18'0'31,"-17"0"1,35 17-32,-35 19 15,17-19 1,18 36 0,18-18-1,35-17 1,17 0-1,36-54 17,-53 1-32,-36 0 15,-34-36 1,-36 18 15,-18 18-15,36 35-16,-18 0 0</inkml:trace>
  <inkml:trace contextRef="#ctx0" brushRef="#br0" timeOffset="40403.29">21149 16457 0,'0'18'0,"18"-18"31,-18-18-15,17 0-1,19-17 1,34-71-1,-17 36 1,35-36 0,53-88-1,0 18 1,-70 70 0,-36 70-16,1-17 15,-19 18 1,-34 35-1,-1 0 1,0 18 0,1-18-1</inkml:trace>
  <inkml:trace contextRef="#ctx0" brushRef="#br0" timeOffset="40853.94">21572 15593 0,'0'0'16,"-17"0"-16,34 0 63,19 0-48,-19-18 1,1 18-16,17 0 15,18-18 1,-35 1 0,-1-1-16,1 18 15,0 0 1,17 35 0,-17 54-1,17 34 16,-35-17-31,0-71 16</inkml:trace>
  <inkml:trace contextRef="#ctx0" brushRef="#br0" timeOffset="42005.59">20796 16669 0,'18'0'0,"-18"-18"15,18 18 1,-1 0-16,1-18 15,-18 1 1,0-18 0,-53 17-1,-18 18 1,36 18-16,-18-1 16,0 1-1,18 35 16,70-18-31,89 18 16,34-18 15,-69 0-15,-19 1 0,-123-1-1,-88 0 1,-53 1-1,53-36 1,88 0 0,35-18-1</inkml:trace>
  <inkml:trace contextRef="#ctx0" brushRef="#br0" timeOffset="42458.01">21237 16704 0,'0'0'0,"35"-18"16,1-17-1,-54 17 1,-35 18-1,-35 0 1,53 36 0,17-19-16,-17 36 15,35 53 1,53-35 0,17-18-1,-34-53 1,34-36-1,-52-17 1,-36-35 0,-35 18 15,0 34-15,-35 19-1,35 17 1,0 35-1</inkml:trace>
  <inkml:trace contextRef="#ctx0" brushRef="#br0" timeOffset="42771.77">21131 16845 0,'18'0'31,"-18"18"-15,0-1 0,0 1-1,35 70 1,-17-35-1,-18-18-15,18-17 16,-1 35 0,1-18-1</inkml:trace>
  <inkml:trace contextRef="#ctx0" brushRef="#br0" timeOffset="43188.08">21414 16722 0,'0'0'0,"0"17"47,17 36-31,-17-35-1,0-1-15,0 36 16,0-35-16,0 35 16,18 18-1,0-36 1,-1-35 15,18 0-15,36-18-16,0 18 31,-36-17-15,18 17-1,-36 0-15</inkml:trace>
  <inkml:trace contextRef="#ctx0" brushRef="#br0" timeOffset="43721.3">22190 16827 0,'0'0'0,"0"-17"0,17-1 16,1 1-1,0-19 1,-18 1-1,-18 35-15,-17-18 16,-36 18 0,1 36-1,52 17 1,18-18 0,35 0-1,53 18 1,18-18-1,-35-17 1,-18 0 0,-71-18 15,-70 17-15,-71 19-1,106-36 1,18 0-1,17 0-15</inkml:trace>
  <inkml:trace contextRef="#ctx0" brushRef="#br0" timeOffset="44458.4">22613 16775 0,'18'0'0,"-18"-18"0,-18 36 0,18-54 16,-53 19 15,0 34-15,36-17-16,-36 36 15,35 34 1,36-17-1,52 0 1,1-35 0,35-1 15,-71-34-31,-35-1 16,0 0-1,0-17 1,0 0-1,18 17 1,34 0 0,1 18 15,0 18-15,-17 0-1,-19 17 1,-17 0-1,-17-17 1,-1-18 0,36-18 15,17-17-15,18 0-1,-18 17-15,53-17 31,-70 35-15,-1 0-16,-17 17 31,0 1-15,0 17 0,18 1-1,0-19 1</inkml:trace>
  <inkml:trace contextRef="#ctx0" brushRef="#br0" timeOffset="44664.02">23142 16563 0,'0'0'0,"0"-18"0,-17 1 16,-1-1 0</inkml:trace>
  <inkml:trace contextRef="#ctx0" brushRef="#br0" timeOffset="45221.79">23301 16633 0,'0'0'0,"0"18"0,18 0 15,17 52 1,-17-17-1,-1 106 17,-17-88-17,0-1 1,18 1 0,-1-18-1,1-18 1,-18-53 15,-18 1-31,18-1 16,-17-17-16,17-18 15,-18-53 1,18 18 0,0-36-1,18 71 1,35 36 15,-18 34-15,-17 36-1,-18-18 1,-53 36 0,0-36-1,18-17 1,17-18-1</inkml:trace>
  <inkml:trace contextRef="#ctx0" brushRef="#br0" timeOffset="45510.58">23566 16563 0,'17'0'16,"-34"0"-16,34 18 31,-17-1-31,0 36 16,18 18 15,35 17-15,-18 0-1,0-35 1,1-18-1,-1-35 1,0-35 0,0 0-1,-17 17-15</inkml:trace>
  <inkml:trace contextRef="#ctx0" brushRef="#br0" timeOffset="45671.74">23689 16704 0,'0'0'0,"-71"18"32,71-1-17,18-17-15,0 0 16,88 18 0,17-53-1</inkml:trace>
  <inkml:trace contextRef="#ctx0" brushRef="#br0" timeOffset="47528.46">20779 17268 0,'17'0'16,"-34"0"-16,17 18 15,0 0-15,-36 17 32,36 0-32,0-17 15,-17 52 1,17-17 0,0 0-1,-18-17 1,0-19-1,-17 1 1,-53-18 0,-36-18-1,1 1 1,-124-1 0,-194-17 15,318 17-31,-1 18 15,-299-18-15,123 1 16,-176 17 15,-1-18-15,1 0 0,176 1-1,-158-1 1,17-17-1,0-18 1,0 18 0,159-1-1,-353-87 17,423 52-17,18 19-15,-53-54 16,106 35-1,-106-52 17,141 70-17,0-18 1,36 36 0,-36 0-1,0-1 1,0 1-1,18 17 1,-18 1 0,-70-36 15,52 35-15,54-17-16,17 17 15,0-17 1,35 0-1,1 17 17,17 0-1</inkml:trace>
  <inkml:trace contextRef="#ctx0" brushRef="#br0" timeOffset="47906.87">12065 16104 0,'-35'18'15,"17"-18"1,-35 18 0,-35-1-1,35 18 17,35-35-32,1 18 0,-1 0 31,36-1-31,35 36 31,0-17-15,52 34-1,1 1 1,-53-18-16</inkml:trace>
  <inkml:trace contextRef="#ctx0" brushRef="#br0" timeOffset="51176.89">13212 16722 0,'-18'17'31,"0"-17"-15,18 18-16,-17-18 16,-19 35-1,1-17 1,0-1 0,-18 19-1,-18 17 1,-17 0 15,18 0-15,-72-1-1,-52 1 1,-35 0 0,-53-17-1,88-19 1,-194 18 15,300-35-31,-106 0 16,0 0-16,-106-17 15,0-18 1,106-1 0,-71-52-1,54 0 1,87 17-1,-35-52 17,1 17-17,16-17 1,-16 34 0,70 19-1,-54-18 1,1-1-1,-70-16 17,87 52-32,-52-18 15,70 18 1,-70-17 15,123 34-31,-71-17 0,1-17 16,-54-18-1,19-1 17,-19-16-17,71 52 1,-70-18 0,-18 1-1,-35-1 1,17 1-1,0 17 1,18-18 0,71 36-1,-36-36 1,53 36 0,-35-36-1,0 1 1,-18-1-1,18 18 17,53 0-17,-36 1 1,36 16 0,-18 1 15,53 17-31,-17 1 15,-1 17 1,-17-36 0,0 1-1,0 17 1,-36-17 0,-34-18-1,16 0 16,54 0-31,18 1 32,34 16-17,19 19 1,-1-1 0,-17 18 15,17-18-16,-17 18 1,0-35 0,17 35-1,0 0-15,1-18 16,-19 1 0,1-18-1,18 35 16,17-18-15,-18 36 0,18-1-1,0 1 1,0-1 0,18-17-1</inkml:trace>
  <inkml:trace contextRef="#ctx0" brushRef="#br0" timeOffset="51662.52">3104 13670 0,'-17'0'15,"-1"0"1,-17 0 0,-18 18-1,18-18 1,-1 17-1,19 1-15,-19 0 16,-16 35 0,16-18-1,19-17 1,-1 17 0,18-18-1,0 1 16,35 0-15,-17-18 0,17 17-1,0 19 1,1 17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49.716"/>
    </inkml:context>
    <inkml:brush xml:id="br0">
      <inkml:brushProperty name="width" value="0.05" units="cm"/>
      <inkml:brushProperty name="height" value="0.05" units="cm"/>
    </inkml:brush>
  </inkml:definitions>
  <inkml:trace contextRef="#ctx0" brushRef="#br0">0 79 24575,'2'0'0,"-1"0"0,1 1 0,-1-1 0,1 1 0,-1 0 0,0-1 0,1 1 0,-1 0 0,0 0 0,0 0 0,1 0 0,-1 0 0,0 0 0,0 0 0,0 0 0,0 0 0,1 3 0,16 25 0,-14-21 0,22 36 0,-2 0 0,-3 2 0,-1 0 0,24 91 0,-41-126 0,-2 0 0,0-1 0,0 1 0,-1 0 0,-1 20 0,0-27 0,0-1 0,1 1 0,-1-1 0,0 1 0,-1 0 0,1-1 0,-1 0 0,1 1 0,-4 3 0,4-6 0,0 1 0,0-1 0,-1 0 0,1 0 0,0 0 0,-1 0 0,1 0 0,-1 0 0,1 0 0,-1 0 0,1 0 0,-1-1 0,0 1 0,1 0 0,-1-1 0,0 0 0,1 1 0,-1-1 0,0 0 0,-2 0 0,1 0 0,1-1 0,-1 1 0,0-1 0,0 0 0,0 0 0,1 0 0,-1 0 0,1 0 0,-1 0 0,1-1 0,-1 1 0,1-1 0,0 0 0,-1 0 0,1 0 0,0 0 0,0 0 0,1 0 0,-1 0 0,0-1 0,1 1 0,-1-1 0,1 1 0,0-1 0,-2-5 0,0 0 0,0-1 0,1 0 0,0 1 0,0-1 0,1 0 0,0-18 0,3 4 0,1 0 0,0 0 0,2 0 0,1 1 0,1 0 0,1 0 0,1 1 0,0 0 0,2 0 0,0 1 0,2 0 0,0 1 0,1 1 0,1 0 0,0 1 0,2 1 0,0 0 0,0 1 0,2 1 0,0 0 0,36-18 0,-46 27-85,0 2 0,0 0-1,1 0 1,-1 0 0,0 1-1,1 1 1,0 0 0,-1 0-1,1 0 1,0 2 0,-1-1-1,1 1 1,0 0 0,-1 1-1,13 4 1,6 5-6741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7.032"/>
    </inkml:context>
    <inkml:brush xml:id="br0">
      <inkml:brushProperty name="width" value="0.05" units="cm"/>
      <inkml:brushProperty name="height" value="0.05" units="cm"/>
    </inkml:brush>
  </inkml:definitions>
  <inkml:trace contextRef="#ctx0" brushRef="#br0">26 152 24575,'1'-56'0,"0"30"0,-3-44 0,12 130 0,-4 0 0,-1 0 0,-5 71 0,-27 179 0,11-162 0,15-140 0,-2 58 0,3-61 0,1-1 0,-1 0 0,1 1 0,0-1 0,0 0 0,0 1 0,0-1 0,1 0 0,0 0 0,0 0 0,0 0 0,3 4 0,-4-7 0,0 1 0,0-1 0,1 0 0,-1 0 0,0 0 0,1 0 0,0 0 0,-1 0 0,1 0 0,-1 0 0,1-1 0,0 1 0,-1 0 0,1-1 0,0 0 0,0 1 0,0-1 0,3 0 0,-1 0 0,1-1 0,-1 1 0,1-1 0,-1 0 0,1 0 0,-1-1 0,6-2 0,2-1 0,-1-1 0,1-1 0,-1 0 0,14-12 0,11-17-1365,-4 0-5461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7.375"/>
    </inkml:context>
    <inkml:brush xml:id="br0">
      <inkml:brushProperty name="width" value="0.05" units="cm"/>
      <inkml:brushProperty name="height" value="0.05" units="cm"/>
    </inkml:brush>
  </inkml:definitions>
  <inkml:trace contextRef="#ctx0" brushRef="#br0">235 74 24575,'-9'-5'0,"-13"-1"0,-11 0 0,-10 1 0,-2 1 0,2 2 0,13 1 0,21 0 0,16 1 0,21-4 0,16-2 0,8 1 0,11 0 0,3 2 0,-1 1 0,-5-4 0,-5 0 0,-12 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7.732"/>
    </inkml:context>
    <inkml:brush xml:id="br0">
      <inkml:brushProperty name="width" value="0.05" units="cm"/>
      <inkml:brushProperty name="height" value="0.05" units="cm"/>
    </inkml:brush>
  </inkml:definitions>
  <inkml:trace contextRef="#ctx0" brushRef="#br0">1 35 24575,'0'-5'0,"0"-6"0,5-1 0,5 5 0,7 10 0,0 9 0,-4 10 0,-2 8 0,-5 7 0,-2-2-8191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8.982"/>
    </inkml:context>
    <inkml:brush xml:id="br0">
      <inkml:brushProperty name="width" value="0.05" units="cm"/>
      <inkml:brushProperty name="height" value="0.05" units="cm"/>
    </inkml:brush>
  </inkml:definitions>
  <inkml:trace contextRef="#ctx0" brushRef="#br0">1 0 24575,'0'5'0,"4"1"0,3 4 0,3 1 0,1 3 0,3 4 0,-1 3 0,-3 3 0,-8 2 0,-8 1 0,-13 1 0,-3-4-8191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0.026"/>
    </inkml:context>
    <inkml:brush xml:id="br0">
      <inkml:brushProperty name="width" value="0.05" units="cm"/>
      <inkml:brushProperty name="height" value="0.05" units="cm"/>
    </inkml:brush>
  </inkml:definitions>
  <inkml:trace contextRef="#ctx0" brushRef="#br0">0 291 24575,'0'-10'0,"0"0"0,1-1 0,0 1 0,1 0 0,0 0 0,0 0 0,1 0 0,0 0 0,6-10 0,-6 15 0,0-1 0,1 1 0,0 0 0,0 1 0,0-1 0,0 1 0,1-1 0,-1 1 0,1 1 0,0-1 0,1 1 0,-1-1 0,0 2 0,1-1 0,0 0 0,9-2 0,-6 3 0,1-1 0,0 2 0,0-1 0,-1 1 0,1 1 0,0-1 0,0 2 0,0-1 0,0 2 0,0-1 0,0 1 0,15 6 0,-22-7 0,1 0 0,0 1 0,-1 0 0,1 0 0,-1 0 0,1 0 0,-1 0 0,0 1 0,0-1 0,0 1 0,0 0 0,-1 0 0,1 0 0,-1 0 0,1 1 0,-1-1 0,0 1 0,-1-1 0,1 1 0,-1 0 0,1-1 0,-1 1 0,0 0 0,0 0 0,-1 0 0,1 0 0,-1 0 0,0 0 0,0 0 0,0 0 0,-1 0 0,1 0 0,-3 5 0,0 5 0,-1-1 0,-1 0 0,0 0 0,-1-1 0,-1 0 0,0 0 0,0 0 0,-1-1 0,-12 14 0,-10 8 0,-52 43 0,73-68 0,-1 0 0,1 0 0,-1-1 0,-1 0 0,0-1 0,0 0 0,-20 7 0,30-12 0,0-1 0,0 0 0,0 1 0,0-1 0,1 0 0,-1 0 0,0 1 0,0-1 0,0 0 0,0 0 0,0 0 0,0 0 0,0 0 0,0 0 0,0-1 0,0 1 0,0 0 0,0 0 0,1-1 0,-1 1 0,0 0 0,0-1 0,0 1 0,0-2 0,0 2 0,1-1 0,-1 0 0,1 0 0,0 0 0,-1 0 0,1 0 0,0 0 0,0 0 0,0 0 0,0 0 0,0 0 0,0 0 0,0 0 0,0 0 0,0 0 0,1 0 0,-1 1 0,1-3 0,2-5 0,1 0 0,0 0 0,9-15 0,24-28 0,2 2 0,3 1 0,1 2 0,3 2 0,1 2 0,2 2 0,2 3 0,82-47 0,-124 79 0,0 0 0,0 0 0,19-6 0,-24 13 0,-11 4 0,-12 8 0,-9 3 0,1-1 0,1 0 0,1 1 0,0 2 0,-36 35 0,56-49 0,-1 1 0,1 1 0,1-1 0,-1 1 0,1 0 0,0 0 0,1 0 0,0 0 0,0 1 0,0-1 0,1 1 0,0 0 0,0 0 0,1 0 0,0 0 0,1 0 0,0 0 0,0 0 0,0 0 0,1 0 0,1 0 0,-1-1 0,4 10 0,-3-8 0,2 1 0,-1-1 0,1 0 0,1 0 0,0 0 0,0-1 0,1 0 0,-1 0 0,2 0 0,-1-1 0,1 1 0,1-2 0,-1 1 0,1-1 0,0 0 0,0-1 0,11 6 0,-9-7 0,0 0 0,0 0 0,0-1 0,1-1 0,-1 1 0,1-2 0,0 1 0,0-2 0,-1 1 0,1-2 0,0 1 0,0-1 0,-1-1 0,1 0 0,17-6 0,-6 0-273,0-1 0,-1-1 0,0-1 0,23-16 0,-9 3-6553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0.448"/>
    </inkml:context>
    <inkml:brush xml:id="br0">
      <inkml:brushProperty name="width" value="0.05" units="cm"/>
      <inkml:brushProperty name="height" value="0.05" units="cm"/>
    </inkml:brush>
  </inkml:definitions>
  <inkml:trace contextRef="#ctx0" brushRef="#br0">17 80 24575,'-2'-1'0,"1"0"0,0 0 0,0 0 0,-1 0 0,1-1 0,0 1 0,0 0 0,0-1 0,1 1 0,-1 0 0,0-1 0,0 1 0,1-1 0,-1 0 0,1 1 0,-1-1 0,1 1 0,0-1 0,0 0 0,-1 1 0,1-1 0,0 0 0,1 1 0,-1-1 0,0 1 0,0-1 0,1 0 0,-1 1 0,1-1 0,-1 1 0,1-1 0,0 1 0,0-1 0,-1 1 0,3-2 0,-1 0 0,1 1 0,0-1 0,0 1 0,0 0 0,0 0 0,1 0 0,-1 1 0,0-1 0,1 1 0,-1 0 0,1 0 0,0 0 0,-1 0 0,8 0 0,13 0 0,-1 1 0,1 2 0,-1 0 0,0 1 0,0 2 0,29 8 0,-10 1 0,-1 1 0,55 30 0,-90-43 0,-1 1 0,1 1 0,-1-1 0,0 1 0,0 0 0,0 0 0,0 0 0,0 1 0,-1 0 0,4 5 0,-7-8 0,0 1 0,0-1 0,0 0 0,0 1 0,0-1 0,-1 1 0,1-1 0,-1 1 0,1-1 0,-1 1 0,0-1 0,0 1 0,0-1 0,-1 1 0,1-1 0,-1 1 0,1-1 0,-1 0 0,0 1 0,0-1 0,0 0 0,0 1 0,0-1 0,0 0 0,-1 0 0,1 0 0,-1 0 0,-2 2 0,-4 5 0,0-1 0,-1 0 0,0-1 0,0 0 0,-1 0 0,0-1 0,0 0 0,-1-1 0,-14 6 0,-106 30 0,121-39 0,-57 14 0,67-16 0,0 1 0,0-1 0,0 0 0,0 0 0,0 0 0,0 0 0,0 0 0,0 0 0,0 0 0,0 0 0,0 0 0,0 0 0,0 1 0,0-1 0,0 0 0,0 0 0,0 0 0,0 0 0,0 0 0,0 0 0,0 0 0,0 0 0,0 0 0,0 0 0,0 0 0,0 1 0,0-1 0,0 0 0,0 0 0,0 0 0,0 0 0,0 0 0,0 0 0,0 0 0,-1 0 0,1 0 0,0 0 0,0 0 0,17 2 0,29-3 0,113-10-36,205-8-1293,-333 19-5497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1.279"/>
    </inkml:context>
    <inkml:brush xml:id="br0">
      <inkml:brushProperty name="width" value="0.05" units="cm"/>
      <inkml:brushProperty name="height" value="0.05" units="cm"/>
    </inkml:brush>
  </inkml:definitions>
  <inkml:trace contextRef="#ctx0" brushRef="#br0">437 254 24575,'0'-2'0,"-1"0"0,1 0 0,-1 0 0,0 0 0,1 0 0,-1 0 0,0 0 0,0 1 0,0-1 0,0 0 0,-1 0 0,1 1 0,0-1 0,-1 1 0,1-1 0,-1 1 0,1 0 0,-1-1 0,-3 0 0,-35-20 0,32 19 0,-1 1 0,1 0 0,-1 0 0,0 1 0,0 0 0,0 0 0,1 1 0,-1 0 0,0 1 0,0 0 0,0 0 0,1 1 0,-1 0 0,0 1 0,1-1 0,0 2 0,-9 3 0,1 1 0,-1 1 0,1 1 0,1 0 0,-1 1 0,2 0 0,0 2 0,-16 16 0,23-21 0,-1 2 0,1-1 0,1 1 0,0 0 0,0 0 0,1 0 0,0 1 0,1 0 0,0 0 0,1 0 0,0 1 0,-2 15 0,5-22 0,-1 1 0,1-1 0,0 1 0,1-1 0,0 1 0,-1-1 0,2 0 0,-1 1 0,1-1 0,-1 0 0,2 0 0,-1 0 0,0 0 0,1 0 0,0-1 0,0 1 0,0-1 0,1 0 0,-1 0 0,1 0 0,0 0 0,1 0 0,-1-1 0,0 0 0,1 0 0,0 0 0,-1-1 0,8 3 0,-4-1 0,1 0 0,0-1 0,0-1 0,0 0 0,0 0 0,0 0 0,0-1 0,1-1 0,-1 0 0,0 0 0,1 0 0,16-4 0,-14 0 0,0 1 0,-1-1 0,1-1 0,-1 0 0,0-1 0,-1 0 0,1 0 0,-1-1 0,10-9 0,-6 3 0,0-1 0,0 0 0,-2-1 0,0-1 0,0 0 0,-1 0 0,-1-1 0,-1 0 0,-1-1 0,0 0 0,-1-1 0,5-22 0,-4-9 0,-2 0 0,-2 0 0,-2-1 0,-6-58 0,15 204 0,5-1 0,42 141 0,-52-216-455,1-2 0,12 23 0,-3-12-6371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1.668"/>
    </inkml:context>
    <inkml:brush xml:id="br0">
      <inkml:brushProperty name="width" value="0.05" units="cm"/>
      <inkml:brushProperty name="height" value="0.05" units="cm"/>
    </inkml:brush>
  </inkml:definitions>
  <inkml:trace contextRef="#ctx0" brushRef="#br0">164 1 24575,'-2'0'0,"0"1"0,0-1 0,0 1 0,1 0 0,-1 0 0,0-1 0,1 1 0,-1 0 0,1 1 0,-1-1 0,1 0 0,-1 0 0,1 1 0,0-1 0,0 1 0,-3 2 0,-17 31 0,18-31 0,-16 33 0,2 2 0,2 0 0,1 1 0,2 0 0,2 1 0,1 0 0,-3 48 0,11-75 0,0 0 0,1-1 0,0 1 0,1-1 0,1 1 0,0-1 0,0 1 0,2-1 0,0 0 0,6 16 0,-7-23 0,0 0 0,1 0 0,0 0 0,0-1 0,0 1 0,0-1 0,1 0 0,0 0 0,0-1 0,0 1 0,1-1 0,-1 0 0,1 0 0,0-1 0,0 0 0,0 0 0,1 0 0,-1-1 0,1 0 0,0 0 0,-1-1 0,9 1 0,-5-1-195,1-1 0,-1 0 0,0 0 0,0-1 0,0-1 0,16-4 0,11-5-6631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2.029"/>
    </inkml:context>
    <inkml:brush xml:id="br0">
      <inkml:brushProperty name="width" value="0.05" units="cm"/>
      <inkml:brushProperty name="height" value="0.05" units="cm"/>
    </inkml:brush>
  </inkml:definitions>
  <inkml:trace contextRef="#ctx0" brushRef="#br0">48 0 24575,'-5'0'0,"-5"5"0,-7 1 0,5 0 0,9-2 0,14 4 0,15 1 0,12-2 0,13-2 0,8-2 0,7-1 0,-7-1-8191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2.398"/>
    </inkml:context>
    <inkml:brush xml:id="br0">
      <inkml:brushProperty name="width" value="0.05" units="cm"/>
      <inkml:brushProperty name="height" value="0.05" units="cm"/>
    </inkml:brush>
  </inkml:definitions>
  <inkml:trace contextRef="#ctx0" brushRef="#br0">56 7 24575,'0'-5'0,"5"4"0,2 6 0,-1 7 0,-6 6 0,-8 9 0,-6 10 0,-11 7 0,-1-4-8191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50.202"/>
    </inkml:context>
    <inkml:brush xml:id="br0">
      <inkml:brushProperty name="width" value="0.05" units="cm"/>
      <inkml:brushProperty name="height" value="0.05" units="cm"/>
    </inkml:brush>
  </inkml:definitions>
  <inkml:trace contextRef="#ctx0" brushRef="#br0">112 254 24575,'-1'-14'0,"-1"-1"0,-6-28 0,4 31 0,2 1 0,0-1 0,0 0 0,1-1 0,1-14 0,0 23 0,1 0 0,0 0 0,0 0 0,0 1 0,0-1 0,1 0 0,-1 1 0,1-1 0,0 1 0,0-1 0,0 1 0,1 0 0,-1 0 0,1 0 0,-1 0 0,1 0 0,0 0 0,0 1 0,1 0 0,4-4 0,-2 3 0,0 0 0,0 0 0,0 0 0,0 1 0,0 0 0,1 0 0,-1 1 0,0 0 0,1 0 0,-1 0 0,1 1 0,0 0 0,-1 0 0,1 0 0,-1 1 0,1 0 0,-1 0 0,0 1 0,1 0 0,-1 0 0,0 1 0,11 5 0,-10-4 0,-1 0 0,1 1 0,-1 0 0,0 0 0,-1 0 0,1 1 0,-1 0 0,0 0 0,0 0 0,-1 1 0,0-1 0,0 1 0,-1 0 0,1 0 0,-2 0 0,1 1 0,-1-1 0,3 14 0,-5-9 0,1 0 0,-1 0 0,-1 0 0,0 0 0,-1 0 0,-1 0 0,1-1 0,-2 1 0,0-1 0,0 0 0,-1 0 0,0 0 0,-1 0 0,0-1 0,-14 18 0,0-3 0,-2 0 0,0-2 0,-1-1 0,-46 34 0,-88 61 0,157-117 0,-1 0 0,1 0 0,0 0 0,-1 1 0,1-1 0,0 0 0,-1 0 0,1 0 0,0 0 0,0 1 0,-1-1 0,1 0 0,0 0 0,0 1 0,0-1 0,-1 0 0,1 0 0,0 1 0,0-1 0,0 0 0,0 0 0,-1 1 0,1-1 0,0 0 0,0 1 0,0-1 0,0 0 0,0 1 0,0-1 0,0 0 0,0 1 0,0-1 0,0 0 0,0 1 0,0-1 0,0 1 0,14-1 0,33-11 0,-37 8 0,39-8 37,1 3 0,80-5 0,104 12-1237,-217 1 924,10 0-6550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2.833"/>
    </inkml:context>
    <inkml:brush xml:id="br0">
      <inkml:brushProperty name="width" value="0.05" units="cm"/>
      <inkml:brushProperty name="height" value="0.05" units="cm"/>
    </inkml:brush>
  </inkml:definitions>
  <inkml:trace contextRef="#ctx0" brushRef="#br0">5 0 24575,'-5'0'0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3.176"/>
    </inkml:context>
    <inkml:brush xml:id="br0">
      <inkml:brushProperty name="width" value="0.05" units="cm"/>
      <inkml:brushProperty name="height" value="0.05" units="cm"/>
    </inkml:brush>
  </inkml:definitions>
  <inkml:trace contextRef="#ctx0" brushRef="#br0">6 0 24575,'-5'5'0</inkml:trace>
  <inkml:trace contextRef="#ctx0" brushRef="#br0" timeOffset="1">415 27 24575,'-5'0'0,"-6"0"0,-1 0-8191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3.551"/>
    </inkml:context>
    <inkml:brush xml:id="br0">
      <inkml:brushProperty name="width" value="0.05" units="cm"/>
      <inkml:brushProperty name="height" value="0.05" units="cm"/>
    </inkml:brush>
  </inkml:definitions>
  <inkml:trace contextRef="#ctx0" brushRef="#br0">7 0 24575,'0'5'0,"-5"1"0,4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4.489"/>
    </inkml:context>
    <inkml:brush xml:id="br0">
      <inkml:brushProperty name="width" value="0.05" units="cm"/>
      <inkml:brushProperty name="height" value="0.05" units="cm"/>
    </inkml:brush>
  </inkml:definitions>
  <inkml:trace contextRef="#ctx0" brushRef="#br0">18 68 24575,'-1'-2'0,"1"0"0,-1-1 0,1 1 0,-1 0 0,1 0 0,-1 0 0,0 0 0,0 0 0,-2-3 0,2 4 0,0 0 0,0 0 0,1 0 0,-1 0 0,0 0 0,1 0 0,-1 0 0,1 0 0,-1 0 0,1 0 0,0-1 0,-1 1 0,1 0 0,0 0 0,0 0 0,0-1 0,0 1 0,0 0 0,0 0 0,0-1 0,0 1 0,1 0 0,-1 0 0,0 0 0,1-1 0,-1 1 0,1 0 0,-1 0 0,1 0 0,-1 0 0,1 0 0,0 0 0,1-1 0,-2 1 0,1 1 0,0-1 0,0 1 0,-1-1 0,1 1 0,0 0 0,0-1 0,0 1 0,-1 0 0,1 0 0,0 0 0,0 0 0,0-1 0,0 1 0,0 0 0,-1 0 0,1 1 0,0-1 0,0 0 0,0 0 0,0 0 0,0 0 0,-1 1 0,1-1 0,0 0 0,1 1 0,21 14 0,-22-14 0,27 23 0,-1 1 0,-1 2 0,-2 0 0,0 2 0,-2 0 0,-1 2 0,29 56 0,-38-64 0,-1 1 0,-1 0 0,-1 0 0,-1 1 0,-1 1 0,-1-1 0,3 35 0,-8-46 0,0 0 0,-1 0 0,-1 0 0,-1-1 0,0 1 0,0 0 0,-2-1 0,1 0 0,-2 0 0,0 0 0,0 0 0,-1-1 0,-1 1 0,0-2 0,-15 20 0,6-12-682,-32 28-1,-20 9-6143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26.567"/>
    </inkml:context>
    <inkml:brush xml:id="br0">
      <inkml:brushProperty name="width" value="0.05" units="cm"/>
      <inkml:brushProperty name="height" value="0.05" units="cm"/>
    </inkml:brush>
  </inkml:definitions>
  <inkml:trace contextRef="#ctx0" brushRef="#br0">0 12 24575,'0'-5'0,"5"-1"0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28.374"/>
    </inkml:context>
    <inkml:brush xml:id="br0">
      <inkml:brushProperty name="width" value="0.05" units="cm"/>
      <inkml:brushProperty name="height" value="0.05" units="cm"/>
    </inkml:brush>
  </inkml:definitions>
  <inkml:trace contextRef="#ctx0" brushRef="#br0">38 43 24575,'-37'-42'0,"64"111"0,63 187 0,-68-183 0,2-2 0,51 102 0,-60-141 0,10 16 0,-25-47-2,0-1 0,1 0 0,-1 1 0,0-1 0,0 1 0,1-1 1,-1 1-1,0-1 0,1 0 0,-1 1 0,0-1 0,1 0 0,-1 1 0,1-1 0,-1 0 0,0 0 0,1 1 0,-1-1 0,1 0 0,-1 0 0,1 0 0,-1 1 0,1-1 0,-1 0 0,1 0 0,-1 0 0,1 0 0,-1 0 0,1 0 0,-1 0 0,1 0 1,-1 0-1,1 0 0,-1-1 0,1 1 0,-1 0 0,1 0 0,-1 0 0,1-1 0,0 1 0,0-2 22,1 0 0,0 1 0,-1-1 0,1 0 0,-1 0 0,0 0 0,1-1 0,-1 1 0,1-3 0,15-49-1505,-12 30-5341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29.904"/>
    </inkml:context>
    <inkml:brush xml:id="br0">
      <inkml:brushProperty name="width" value="0.05" units="cm"/>
      <inkml:brushProperty name="height" value="0.05" units="cm"/>
    </inkml:brush>
  </inkml:definitions>
  <inkml:trace contextRef="#ctx0" brushRef="#br0">112 111 24575,'1'0'0,"-1"-1"0,0 1 0,0 0 0,0 0 0,0-1 0,0 1 0,0 0 0,1 0 0,-1-1 0,0 1 0,0 0 0,0-1 0,0 1 0,0 0 0,0 0 0,0-1 0,0 1 0,0 0 0,0 0 0,0-1 0,-1 1 0,1 0 0,0-1 0,0 1 0,0 0 0,0 0 0,0-1 0,0 1 0,-1 0 0,1 0 0,0 0 0,0-1 0,0 1 0,-1 0 0,1 0 0,0 0 0,0-1 0,-1 1 0,1 0 0,0 0 0,0 0 0,-1 0 0,1 0 0,0 0 0,0 0 0,-1 0 0,1 0 0,0 0 0,0 0 0,-1 0 0,1 0 0,0 0 0,-1 0 0,1 0 0,0 0 0,0 0 0,-1 0 0,1 0 0,0 0 0,0 0 0,-1 0 0,1 0 0,0 1 0,0-1 0,-1 0 0,0 1 0,0 0 0,0 0 0,0 0 0,0 0 0,0 1 0,0-1 0,0 0 0,0 0 0,1 1 0,-1-1 0,0 1 0,0 1 0,-2 11 0,-3 14 0,-2 0 0,-18 43 0,26-70 0,0 0 0,-1 0 0,1 0 0,-1 0 0,1-1 0,0 1 0,-1 0 0,0 0 0,1-1 0,-1 1 0,1 0 0,-1 0 0,0-1 0,1 1 0,-1-1 0,0 1 0,0-1 0,0 1 0,1-1 0,-1 1 0,-1-1 0,1 0 0,0 0 0,1 0 0,-1 0 0,0 0 0,1-1 0,-1 1 0,1 0 0,-1-1 0,0 1 0,1 0 0,-1-1 0,1 1 0,-1-1 0,1 1 0,-1-1 0,1 1 0,-1-1 0,1 1 0,0-1 0,-1 1 0,0-2 0,-1-3 0,-1 1 0,1-1 0,0 0 0,1-1 0,-3-8 0,0-21 0,2 0 0,2-56 0,1 54 0,3 12 120,2 20-321,1 15-1083,-2 2-5542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0.265"/>
    </inkml:context>
    <inkml:brush xml:id="br0">
      <inkml:brushProperty name="width" value="0.05" units="cm"/>
      <inkml:brushProperty name="height" value="0.05" units="cm"/>
    </inkml:brush>
  </inkml:definitions>
  <inkml:trace contextRef="#ctx0" brushRef="#br0">0 1 24575,'0'98'-104,"10"420"341,-2-405-736,5-1-1,44 180 1,-46-254-6327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0.814"/>
    </inkml:context>
    <inkml:brush xml:id="br0">
      <inkml:brushProperty name="width" value="0.05" units="cm"/>
      <inkml:brushProperty name="height" value="0.05" units="cm"/>
    </inkml:brush>
  </inkml:definitions>
  <inkml:trace contextRef="#ctx0" brushRef="#br0">0 264 24575,'91'-17'0,"533"-59"0,-383 48 0,-215 26 0,-18 2 0,0 0 0,0-1 0,-1 0 0,1 0 0,0 0 0,0-1 0,-1-1 0,1 1 0,-1-1 0,11-7 0,-17 10 0,-1 0 0,1-1 0,-1 1 0,1-1 0,-1 0 0,0 1 0,1-1 0,-1 1 0,0-1 0,1 0 0,-1 1 0,0-1 0,0 1 0,0-1 0,0 0 0,0 1 0,0-1 0,1 0 0,-1 1 0,-1-1 0,1 0 0,0 1 0,0-1 0,0 0 0,0 1 0,0-1 0,-1 0 0,1 1 0,0-1 0,0 0 0,-1 1 0,1-1 0,-1 1 0,1-1 0,0 1 0,-1-1 0,1 1 0,-1-1 0,1 1 0,-1-1 0,1 1 0,-2-1 0,-24-17 0,25 18 0,-23-13 0,-1 1 0,0 2 0,0 0 0,-28-5 0,39 11 0,-1 1 0,0 0 0,0 2 0,0-1 0,0 2 0,0 0 0,0 1 0,-27 5 0,32-4 0,1 1 0,0 1 0,0 0 0,0 0 0,0 1 0,1 0 0,-1 0 0,1 1 0,1 0 0,-1 0 0,1 1 0,0 0 0,0 0 0,1 1 0,-10 15 0,9-12 0,1 1 0,1-1 0,0 2 0,0-1 0,1 0 0,1 1 0,0 0 0,1 0 0,0 0 0,1 0 0,0 16 0,2-17 0,0-1 0,0 1 0,1-1 0,0 1 0,1-1 0,0 0 0,1 0 0,0 0 0,1-1 0,0 1 0,1-1 0,11 15 0,-12-18 0,1-1 0,1 1 0,-1-1 0,1 0 0,0-1 0,1 1 0,-1-1 0,1-1 0,0 0 0,0 0 0,1 0 0,-1-1 0,1 0 0,-1-1 0,1 0 0,0 0 0,14 0 0,-18-1 0,0-1 0,0 0 0,0 0 0,-1-1 0,1 1 0,0-1 0,0 0 0,-1-1 0,1 1 0,0-1 0,-1 0 0,1 0 0,-1 0 0,0-1 0,0 1 0,0-1 0,0 0 0,0 0 0,-1 0 0,1-1 0,-1 0 0,0 1 0,0-1 0,4-6 0,2-7 0,-1 0 0,-1 0 0,0 0 0,8-35 0,-11 38 0,-4 13 0,0-1 0,0 1 0,1 0 0,-1 0 0,0-1 0,1 1 0,-1 0 0,1 0 0,0 0 0,-1-1 0,1 1 0,0 0 0,0 0 0,-1 0 0,1 0 0,0 1 0,0-1 0,2-2 0,-2 3 0,0 0 0,-1 0 0,1 0 0,0 1 0,-1-1 0,1 0 0,0 0 0,-1 0 0,1 0 0,0 1 0,-1-1 0,1 0 0,0 1 0,-1-1 0,1 0 0,-1 1 0,1-1 0,-1 1 0,1-1 0,-1 1 0,1-1 0,-1 1 0,1-1 0,0 2 0,5 7 0,-1 0 0,0 0 0,6 15 0,-7-13 0,8 16-227,1-1-1,1 0 1,1-1-1,1-1 1,34 39-1,-30-44-6598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1.268"/>
    </inkml:context>
    <inkml:brush xml:id="br0">
      <inkml:brushProperty name="width" value="0.05" units="cm"/>
      <inkml:brushProperty name="height" value="0.05" units="cm"/>
    </inkml:brush>
  </inkml:definitions>
  <inkml:trace contextRef="#ctx0" brushRef="#br0">17 64 24575,'0'-8'0,"-1"1"0,0 0 0,-1 0 0,0 0 0,0 0 0,0 0 0,-4-7 0,17 83 0,12 21 0,94 442 0,-108-479 0,-5-35 0,0-1 0,-2 1 0,0 0 0,-1 24 0,-1-41 0,0-1 0,0 1 0,0 0 0,0-1 0,0 1 0,-1 0 0,1-1 0,0 1 0,0 0 0,0-1 0,0 1 0,-1 0 0,1-1 0,0 1 0,-1-1 0,1 1 0,-1 0 0,1-1 0,0 1 0,-1-1 0,0 1 0,-9-6 0,-6-23 0,12 15 0,0 1 0,1-1 0,1 0 0,0 0 0,0 0 0,1-1 0,1 1 0,1 0 0,-1 0 0,4-15 0,-2 21 0,-1 1 0,1 0 0,-1 0 0,2 0 0,-1 0 0,1 1 0,0-1 0,0 1 0,0-1 0,1 1 0,0 0 0,0 1 0,0-1 0,1 1 0,-1-1 0,1 1 0,0 0 0,0 1 0,1 0 0,-1-1 0,1 2 0,0-1 0,6-2 0,2 1 0,0 1 0,1 1 0,-1 0 0,1 1 0,-1 0 0,1 1 0,0 1 0,-1 0 0,1 1 0,-1 1 0,25 7 0,-28-7 0,-1 1 0,1 0 0,-1 1 0,0 0 0,0 0 0,0 1 0,-1 1 0,0-1 0,0 1 0,-1 1 0,0 0 0,0 0 0,0 1 0,-1 0 0,10 17 0,-16-24 0,1 1 0,-1 0 0,1 0 0,-1 0 0,0 1 0,0-1 0,-1 0 0,1 0 0,-1 1 0,1-1 0,-1 0 0,0 0 0,0 1 0,0-1 0,-1 0 0,1 1 0,-1-1 0,0 0 0,-1 4 0,-1-3 0,1 0 0,0 0 0,-1 0 0,0 0 0,0-1 0,0 1 0,-1-1 0,1 0 0,-1 1 0,0-2 0,-8 6 0,-2-1 0,0 0 0,-1-1 0,0 0 0,-1-1 0,1-1 0,-31 4 0,19-6-455,1-1 0,-30-3 0,8-2-6371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52.167"/>
    </inkml:context>
    <inkml:brush xml:id="br0">
      <inkml:brushProperty name="width" value="0.05" units="cm"/>
      <inkml:brushProperty name="height" value="0.05" units="cm"/>
    </inkml:brush>
  </inkml:definitions>
  <inkml:trace contextRef="#ctx0" brushRef="#br0">28 84 24575,'-2'0'0,"1"0"0,0 0 0,0 0 0,-1 0 0,1 0 0,0 0 0,0 0 0,0 0 0,-1 0 0,1 0 0,0-1 0,0 1 0,0-1 0,-1 1 0,1-1 0,0 1 0,0-1 0,0 0 0,0 1 0,0-1 0,0 0 0,-1-1 0,8-5 0,15 2 0,201-5 0,-97 8 0,2807-48-4017,-2928 50 4045,11 0 755,-14 2-704,-7 1-768,-12 3-3686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6.529"/>
    </inkml:context>
    <inkml:brush xml:id="br0">
      <inkml:brushProperty name="width" value="0.05" units="cm"/>
      <inkml:brushProperty name="height" value="0.05" units="cm"/>
    </inkml:brush>
  </inkml:definitions>
  <inkml:trace contextRef="#ctx0" brushRef="#br0">5 1 24575,'0'0'0,"-1"0"0,1 0 0,0 0 0,0 0 0,0 0 0,-1 0 0,1 0 0,0 0 0,0 1 0,0-1 0,-1 0 0,1 0 0,0 0 0,0 0 0,0 0 0,0 0 0,-1 1 0,1-1 0,0 0 0,0 0 0,0 0 0,0 0 0,0 1 0,0-1 0,0 0 0,-1 0 0,1 0 0,0 1 0,0-1 0,0 0 0,0 0 0,0 1 0,0-1 0,0 0 0,0 0 0,0 0 0,0 1 0,0-1 0,0 0 0,0 0 0,4 15 0,9 13 0,182 307 0,-59-109 0,351 736 0,-468-920 0,198 474 0,-197-460-1365,-14-44-5461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6.921"/>
    </inkml:context>
    <inkml:brush xml:id="br0">
      <inkml:brushProperty name="width" value="0.05" units="cm"/>
      <inkml:brushProperty name="height" value="0.05" units="cm"/>
    </inkml:brush>
  </inkml:definitions>
  <inkml:trace contextRef="#ctx0" brushRef="#br0">1 1 24575,'0'4'0,"0"7"0,5 1 0,1-6 0,5-4 0,9-2 0,6-6 0,8-2 0,8 0 0,5 2 0,0 2 0,1 1 0,-3 7 0,-4 1 0,-5 1 0,-4-1 0,-7-1-8191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47.292"/>
    </inkml:context>
    <inkml:brush xml:id="br0">
      <inkml:brushProperty name="width" value="0.05" units="cm"/>
      <inkml:brushProperty name="height" value="0.05" units="cm"/>
    </inkml:brush>
  </inkml:definitions>
  <inkml:trace contextRef="#ctx0" brushRef="#br0">252 97 24575,'-1'-14'0,"-1"0"0,0 0 0,-2 0 0,-8-24 0,12 38 0,0 0 0,0-1 0,0 1 0,0 0 0,0 0 0,0 0 0,0 0 0,0 0 0,0 0 0,0 0 0,-1-1 0,1 1 0,0 0 0,0 0 0,0 0 0,0 0 0,0 0 0,0 0 0,0 0 0,0 0 0,-1 0 0,1 0 0,0 0 0,0 0 0,0 0 0,0 0 0,0-1 0,0 1 0,-1 0 0,1 0 0,0 0 0,0 0 0,0 0 0,0 0 0,0 1 0,0-1 0,-1 0 0,1 0 0,0 0 0,0 0 0,0 0 0,0 0 0,0 0 0,0 0 0,0 0 0,-1 0 0,1 0 0,0 0 0,0 0 0,0 0 0,0 1 0,0-1 0,0 0 0,0 0 0,0 0 0,0 0 0,0 0 0,0 0 0,0 0 0,-1 1 0,1-1 0,0 0 0,0 0 0,-8 15 0,-6 20 0,-5 19 0,-2-1 0,-52 95 0,2-23-1365,53-91-5461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53.189"/>
    </inkml:context>
    <inkml:brush xml:id="br0">
      <inkml:brushProperty name="width" value="0.05" units="cm"/>
      <inkml:brushProperty name="height" value="0.05" units="cm"/>
    </inkml:brush>
  </inkml:definitions>
  <inkml:trace contextRef="#ctx0" brushRef="#br0">1089 32 24575,'-9'0'0,"1"-1"0,0-1 0,-1 1 0,-8-4 0,-19-2 0,-40-2 0,-1 4 0,1 4 0,-1 2 0,-76 13 0,88-2 0,0 4 0,1 2 0,-90 38 0,131-47 0,1 1 0,0 1 0,0 1 0,-28 21 0,44-28 0,1-1 0,0 1 0,0 0 0,1 0 0,-1 1 0,1-1 0,0 1 0,-6 12 0,9-13 0,-1-1 0,1 0 0,0 1 0,0-1 0,0 1 0,1 0 0,-1-1 0,1 1 0,0-1 0,0 1 0,1 0 0,0-1 0,-1 1 0,4 8 0,1 1 0,1-1 0,1 1 0,0-1 0,0-1 0,13 17 0,54 58 0,-53-63 0,-8-9 0,68 77 0,82 120 0,-141-178 0,-1 1 0,-1 1 0,-3 1 0,0 1 0,-3 0 0,-1 1 0,12 62 0,-13-12 0,-3 1 0,-6 150 0,-35 183 0,17-257 0,-4 14 0,-9 146 0,27-266 0,2-1 0,3 0 0,16 87 0,-8-79 0,13 52 0,-22-107 0,1 0 0,1-1 0,0 1 0,0-1 0,1 0 0,1 0 0,10 13 0,-12-18 0,1-1 0,0 0 0,0 0 0,0-1 0,0 0 0,1 0 0,0 0 0,0-1 0,0 0 0,0 0 0,0-1 0,1 0 0,-1 0 0,15 1 0,9 0 0,1-2 0,38-2 0,-52 0 0,53-5-682,113-23-1,-98 11-6143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55.763"/>
    </inkml:context>
    <inkml:brush xml:id="br0">
      <inkml:brushProperty name="width" value="0.05" units="cm"/>
      <inkml:brushProperty name="height" value="0.05" units="cm"/>
    </inkml:brush>
  </inkml:definitions>
  <inkml:trace contextRef="#ctx0" brushRef="#br0">5851 1360 24575,'-1'-19'0,"-1"-1"0,-1 1 0,-1 0 0,0 0 0,-1 1 0,-1-1 0,-1 1 0,-10-18 0,-4-5 0,-3 0 0,-33-44 0,6 20 0,-3 2 0,-2 2 0,-3 3 0,-123-92 0,76 76 0,-3 4 0,-165-78 0,140 89 0,-2 6 0,-172-44 0,167 63 0,-3 7 0,-283-18 0,337 44 0,1 4 0,-154 25 0,112-3 0,-150 51 0,181-42 0,2 6 0,1 3 0,2 5 0,3 4 0,2 4 0,2 3 0,-108 97 0,-200 217 0,28-24 0,331-317 0,-391 352 0,392-349 0,2 2 0,2 2 0,1 0 0,2 3 0,2 0 0,2 1 0,2 2 0,1 1 0,3 0 0,-18 66 0,-157 570 0,183-640 0,-6 26 0,-9 76 0,22-99 0,3 60 0,-6-113 60,-5-16-772,10 20-1,-8-18-6113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56.405"/>
    </inkml:context>
    <inkml:brush xml:id="br0">
      <inkml:brushProperty name="width" value="0.05" units="cm"/>
      <inkml:brushProperty name="height" value="0.05" units="cm"/>
    </inkml:brush>
  </inkml:definitions>
  <inkml:trace contextRef="#ctx0" brushRef="#br0">14 24 24575,'-13'-24'0,"13"25"0,3 8 0,1 14 0,-1 0 0,0 0 0,-2 0 0,-1 24 0,4 53 0,26 82 0,-24-159 0,0 0 0,2-1 0,0 1 0,1-2 0,22 37 0,-29-55 0,-1 0 0,1-1 0,0 0 0,0 1 0,0-1 0,0 0 0,0 0 0,1 0 0,-1 0 0,0 0 0,1-1 0,0 1 0,-1-1 0,1 0 0,0 1 0,0-1 0,0-1 0,0 1 0,-1 0 0,1-1 0,0 1 0,1-1 0,-1 0 0,0 0 0,0 0 0,0 0 0,0-1 0,0 1 0,0-1 0,5-2 0,6-2 0,0-2 0,0 0 0,0 0 0,24-20 0,-16 12 0,191-113 0,-192 115-273,0-1 0,-1-1 0,-1-1 0,34-35 0,-39 36-6553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7:25:04.681"/>
    </inkml:context>
    <inkml:brush xml:id="br0">
      <inkml:brushProperty name="width" value="0.05" units="cm"/>
      <inkml:brushProperty name="height" value="0.05" units="cm"/>
    </inkml:brush>
  </inkml:definitions>
  <inkml:trace contextRef="#ctx0" brushRef="#br0">1 5 24575,'0'-5'0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52.604"/>
    </inkml:context>
    <inkml:brush xml:id="br0">
      <inkml:brushProperty name="width" value="0.05" units="cm"/>
      <inkml:brushProperty name="height" value="0.05" units="cm"/>
    </inkml:brush>
  </inkml:definitions>
  <inkml:trace contextRef="#ctx0" brushRef="#br0">56 57 24575,'-8'0'0,"-21"1"0,29-1 0,-1 0 0,0 0 0,0 0 0,0 1 0,0-1 0,0 0 0,0 0 0,0 1 0,0-1 0,0 0 0,0 1 0,1-1 0,-1 1 0,0-1 0,0 1 0,1-1 0,-1 1 0,0 0 0,1-1 0,-1 1 0,0 0 0,0 1 0,1-2 0,0 0 0,0 1 0,1-1 0,-1 1 0,0-1 0,0 0 0,0 1 0,1-1 0,-1 1 0,0-1 0,1 0 0,-1 0 0,0 1 0,1-1 0,-1 0 0,0 1 0,1-1 0,-1 0 0,0 0 0,1 0 0,-1 1 0,1-1 0,-1 0 0,0 0 0,1 0 0,-1 0 0,1 0 0,-1 0 0,1 0 0,0 0 0,18 3 0,-17-2 0,62 3 0,126-9 0,-120 2 0,2427-72-1546,-2303 74 1520,295 5-81,-480-4 138,-1 0-190,0 0-1,0 1 1,-1 0-1,1 0 0,0 1 1,10 3-1,-9 1-5266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53.125"/>
    </inkml:context>
    <inkml:brush xml:id="br0">
      <inkml:brushProperty name="width" value="0.05" units="cm"/>
      <inkml:brushProperty name="height" value="0.05" units="cm"/>
    </inkml:brush>
  </inkml:definitions>
  <inkml:trace contextRef="#ctx0" brushRef="#br0">1 4 24575,'0'1'0,"0"0"0,1 0 0,-1 0 0,1 0 0,-1 0 0,1 0 0,-1 0 0,1 0 0,0 0 0,-1 0 0,1 0 0,0-1 0,0 1 0,0 0 0,0 0 0,0-1 0,0 1 0,0-1 0,0 1 0,0-1 0,0 1 0,0-1 0,0 1 0,0-1 0,2 0 0,36 9 0,-28-7 0,57 9 3,1-3 0,73-1 0,144-13-56,-164 2-105,439-14-1245,696-12-31,-1093 28 1016,242 6 1127,-398-4-714,-5 0 39,1 0 0,0 0 0,0 1 0,-1-1 0,1 1 0,0 0 0,-1 0 0,1 0 0,-1 0 0,1 0 0,2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54.078"/>
    </inkml:context>
    <inkml:brush xml:id="br0">
      <inkml:brushProperty name="width" value="0.05" units="cm"/>
      <inkml:brushProperty name="height" value="0.05" units="cm"/>
    </inkml:brush>
  </inkml:definitions>
  <inkml:trace contextRef="#ctx0" brushRef="#br0">80 17 24575,'-9'0'0,"1"-1"0,-1 0 0,1-1 0,-17-4 0,4 0 0,82 17 0,-1-3 0,73 0 0,-55-4 0,1281 56-1895,-992-47 2080,776 27-185,-1127-39 0,167 1 0,-143-6 0,-34 1-135,-8 1-811,-15-3-4454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54.498"/>
    </inkml:context>
    <inkml:brush xml:id="br0">
      <inkml:brushProperty name="width" value="0.05" units="cm"/>
      <inkml:brushProperty name="height" value="0.05" units="cm"/>
    </inkml:brush>
  </inkml:definitions>
  <inkml:trace contextRef="#ctx0" brushRef="#br0">56 1 24575,'-7'0'0,"-22"1"0,28-1 0,0 0 0,0 0 0,0 0 0,0 0 0,0 0 0,0 0 0,1 1 0,-1-1 0,0 0 0,0 1 0,0-1 0,0 1 0,0-1 0,1 1 0,-1-1 0,0 1 0,0-1 0,1 1 0,-1 0 0,0-1 0,0 3 0,2-2 0,0 0 0,0 0 0,0 1 0,0-1 0,0 0 0,0 0 0,1 0 0,-1-1 0,0 1 0,1 0 0,-1 0 0,1-1 0,-1 1 0,1-1 0,-1 1 0,1-1 0,-1 0 0,3 1 0,-4-1 0,45 9 0,0-2 0,0-1 0,0-3 0,47-2 0,-33 0 0,1447 3-1367,-830-7 960,170 3-744,-779 0-4115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54.950"/>
    </inkml:context>
    <inkml:brush xml:id="br0">
      <inkml:brushProperty name="width" value="0.05" units="cm"/>
      <inkml:brushProperty name="height" value="0.05" units="cm"/>
    </inkml:brush>
  </inkml:definitions>
  <inkml:trace contextRef="#ctx0" brushRef="#br0">0 26 24575,'71'-16'0,"66"6"0,235 14 0,-266 0 0,1349 40-1689,-593-20 920,-798-22 769,-16 1 0,88-8 0,-108 0-955,-17-1-3823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58.426"/>
    </inkml:context>
    <inkml:brush xml:id="br0">
      <inkml:brushProperty name="width" value="0.05" units="cm"/>
      <inkml:brushProperty name="height" value="0.05" units="cm"/>
    </inkml:brush>
  </inkml:definitions>
  <inkml:trace contextRef="#ctx0" brushRef="#br0">1 102 24575,'0'-8'0,"2"0"0,-1 0 0,1 0 0,0 0 0,0 0 0,1 1 0,0-1 0,1 1 0,-1 0 0,10-13 0,-13 20 0,0-1 0,0 1 0,0 0 0,1 0 0,-1-1 0,0 1 0,0 0 0,0 0 0,1 0 0,-1-1 0,0 1 0,0 0 0,0 0 0,1 0 0,-1 0 0,0-1 0,1 1 0,-1 0 0,0 0 0,0 0 0,1 0 0,-1 0 0,0 0 0,1 0 0,-1 0 0,0 0 0,0 0 0,1 0 0,-1 0 0,0 0 0,1 0 0,-1 0 0,0 0 0,0 0 0,1 0 0,-1 0 0,0 1 0,1-1 0,5 13 0,-2 19 0,-4-32 0,0 91 0,-12 93 0,0 30 0,25 60 0,-7-229 0,1 0 0,3 0 0,31 85 0,-35-115 12,0 0 0,2-1 0,0 0 0,0 0 0,1-1 0,1 0 0,0-1 0,1 0 0,23 21 0,-26-28-90,-1 1 0,1-2 0,0 1-1,0-1 1,0 0 0,0 0 0,1-1 0,-1-1 0,1 1-1,0-1 1,0-1 0,0 0 0,0 0 0,0 0 0,0-1-1,0-1 1,0 0 0,16-3 0,16-7-6748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58.952"/>
    </inkml:context>
    <inkml:brush xml:id="br0">
      <inkml:brushProperty name="width" value="0.05" units="cm"/>
      <inkml:brushProperty name="height" value="0.05" units="cm"/>
    </inkml:brush>
  </inkml:definitions>
  <inkml:trace contextRef="#ctx0" brushRef="#br0">213 329 24575,'-22'-1'0,"2"0"0,0 1 0,1 1 0,-1 0 0,0 2 0,1 0 0,-1 1 0,-19 7 0,25-2 0,16-2 0,-1-6 0,1 0 0,1 0 0,-1 0 0,0-1 0,0 1 0,0-1 0,0 1 0,0-1 0,1 0 0,3 0 0,58-4 0,-1-2 0,0-3 0,70-20 0,-43 9 0,-42 11 0,681-166 0,-715 171 0,47-17 0,-58 19 0,0 1 0,0-1 0,1 0 0,-1 1 0,-1-1 0,1 0 0,0-1 0,0 1 0,-1 0 0,1-1 0,-1 0 0,0 1 0,0-1 0,3-5 0,-5 7 0,0 0 0,0 0 0,0 0 0,0 0 0,0 0 0,0 0 0,0 0 0,0 0 0,0 0 0,0 0 0,-1 0 0,1 0 0,0 0 0,-1 0 0,1 0 0,-1 0 0,1 1 0,-1-1 0,1 0 0,-1 0 0,1 0 0,-1 1 0,0-1 0,0 0 0,1 1 0,-1-1 0,0 1 0,0-1 0,0 1 0,0-1 0,0 1 0,1-1 0,-3 1 0,-32-14 0,34 14 0,-14-4 0,-1 0 0,0 1 0,0 1 0,-1 0 0,1 2 0,0-1 0,0 2 0,-1 0 0,1 1 0,-22 6 0,30-6 0,1 0 0,0 1 0,-1 0 0,1 1 0,1-1 0,-1 1 0,0 0 0,1 1 0,0 0 0,0 0 0,1 0 0,-1 0 0,1 1 0,0 0 0,1 0 0,-1 1 0,1-1 0,0 1 0,1 0 0,0 0 0,0 0 0,0 0 0,-2 15 0,1-3 0,1 0 0,0 1 0,2-1 0,0 0 0,2 1 0,4 33 0,-4-43 0,2 0 0,-1 0 0,1 0 0,0-1 0,1 1 0,0-1 0,1 0 0,0 0 0,0 0 0,1-1 0,0 0 0,0 0 0,1 0 0,12 10 0,-17-16 0,1 1 0,0-1 0,0 0 0,0 0 0,1 0 0,-1 0 0,0-1 0,1 1 0,-1-1 0,1 0 0,0 0 0,-1 0 0,1-1 0,0 1 0,-1-1 0,1 0 0,0 0 0,7-1 0,-6 0 0,-1-1 0,1 1 0,-1-1 0,1 0 0,-1-1 0,0 1 0,0-1 0,0 0 0,0 0 0,0 0 0,0-1 0,4-5 0,4-6 0,-1 0 0,-1-1 0,-1 0 0,0-1 0,-1 0 0,7-24 0,-6 13 0,-6 17 0,0 0 0,1 1 0,0-1 0,1 1 0,7-11 0,-12 20 0,0 1 0,1-1 0,-1 1 0,0 0 0,1-1 0,-1 1 0,0-1 0,1 1 0,-1-1 0,0 1 0,1 0 0,-1-1 0,1 1 0,-1 0 0,1-1 0,-1 1 0,1 0 0,-1 0 0,1-1 0,-1 1 0,1 0 0,-1 0 0,1 0 0,0 0 0,-1 0 0,1 0 0,-1 0 0,1 0 0,1 0 0,9 14 0,4 34 0,-13-41 0,7 27 40,1 0 0,29 63 0,-31-82-205,0 0 0,1 0 0,1-1 0,0-1 0,1 0 0,0 0 0,1-1 0,18 15 0,-1-7-6661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44.392"/>
    </inkml:context>
    <inkml:brush xml:id="br0">
      <inkml:brushProperty name="width" value="0.05" units="cm"/>
      <inkml:brushProperty name="height" value="0.05" units="cm"/>
    </inkml:brush>
  </inkml:definitions>
  <inkml:trace contextRef="#ctx0" brushRef="#br0">768 39 24575,'0'1'0,"0"1"0,0 0 0,0-1 0,0 1 0,0 0 0,-1-1 0,1 1 0,-1-1 0,1 1 0,-1-1 0,-1 3 0,-3-3 0,-2-12 0,4 3 0,2 5 0,1-1 0,-2 1 0,1 0 0,0 0 0,-1 0 0,1 0 0,-1 0 0,0 0 0,0 0 0,0 0 0,-5-4 0,7 7 0,-1 0 0,0 0 0,1 0 0,-1 0 0,0 1 0,1-1 0,-1 0 0,0 0 0,1 1 0,-1-1 0,1 0 0,-1 1 0,1-1 0,-1 0 0,1 1 0,-1-1 0,1 1 0,-1-1 0,1 1 0,-1-1 0,1 1 0,0 0 0,-1-1 0,1 1 0,0-1 0,-1 1 0,1 0 0,0-1 0,0 1 0,0 0 0,-1 0 0,-7 23 0,-5 42 0,-9 111 0,13-86 0,-45 301 0,-24 305 0,46 198 0,25-723 0,-7-2 0,-8 1 0,-52 200 0,-134 326 0,150-518 0,46-139 0,-50 166 0,50-157 0,3 1 0,-5 61 0,13-106 0,1 0 0,0 0 0,0 0 0,0 1 0,1-1 0,-1 0 0,1 0 0,1-1 0,1 7 0,-2-10 0,-1 0 0,1 0 0,-1 0 0,1 0 0,-1-1 0,1 1 0,0 0 0,-1 0 0,1-1 0,0 1 0,0 0 0,0-1 0,0 1 0,-1-1 0,1 1 0,0-1 0,0 0 0,0 1 0,2-1 0,-1 1 0,0-1 0,0 0 0,0 0 0,0-1 0,0 1 0,1 0 0,-1-1 0,0 0 0,0 1 0,0-1 0,0 0 0,-1 0 0,3-1 0,17-8 0,1 1 0,-1 1 0,2 0 0,-1 2 0,1 1 0,26-3 0,144-4 0,-85 8 0,1963-65-1445,-2005 68 1440,208-2-162,342-16-415,-598 18 706,27-3 618,-43 4-695,1-1 1,-1 1-1,1-1 0,-1 1 0,1-1 0,-1 0 1,0 0-1,0 0 0,1-1 0,-1 1 0,0 0 1,0-1-1,2-2 0,-3 3-15,-1 0 1,0 0-1,1 0 0,-1 0 1,0 0-1,0 0 0,0 0 1,1 0-1,-1-1 0,0 1 1,-1 0-1,1 0 0,0 0 1,0 0-1,0 0 0,-1 0 1,1 0-1,0 0 0,-1 0 1,1 0-1,-2-2 0,-15-27-103,7 14 103,5 3-32,0-1 0,1 1 0,1-1 0,0 0 0,0 0 0,1-15 0,0-88 0,3 68 0,24-473 0,30-1 0,-23 231 0,32-573-692,-34 401 660,18 26-21,-31 346 272,4 0 0,54-147 0,-59 199-142,2-3-52,13-53 0,-28 84-26,0 1 1,-1-1-1,0 0 0,-1 0 1,0 0-1,-1 1 0,-1-1 1,1 0-1,-6-21 0,5 29 1,-1 0 0,0-1 0,0 2 0,0-1 0,0 0 0,-1 0 0,1 1 0,-1-1 0,0 1 0,0 0 0,0 0 0,-1 0 0,1 0 0,-1 1 0,1-1 0,-1 1 0,0 0 0,0 0 0,0 0 0,0 1 0,-6-2 0,-11-3 0,1 2 0,-1 0 0,-28-1 0,13 2 0,-192-16-9,-264 12-1,308 9-92,-891 16-502,-105 22 604,996-22 80,163-16-800,-7 2-6106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59.389"/>
    </inkml:context>
    <inkml:brush xml:id="br0">
      <inkml:brushProperty name="width" value="0.05" units="cm"/>
      <inkml:brushProperty name="height" value="0.05" units="cm"/>
    </inkml:brush>
  </inkml:definitions>
  <inkml:trace contextRef="#ctx0" brushRef="#br0">50 96 24575,'-16'-39'0,"13"30"0,0 0 0,-1 1 0,0 0 0,-7-11 0,11 19 0,0 0 0,0 0 0,0 0 0,0-1 0,0 1 0,0 0 0,0 0 0,0 0 0,0 0 0,-1-1 0,1 1 0,0 0 0,0 0 0,0 0 0,0 0 0,0 0 0,0 0 0,-1-1 0,1 1 0,0 0 0,0 0 0,0 0 0,0 0 0,-1 0 0,1 0 0,0 0 0,0 0 0,0 0 0,0 0 0,-1 0 0,1 0 0,0 0 0,0 0 0,0 0 0,0 0 0,-1 0 0,1 0 0,0 0 0,0 0 0,0 0 0,0 0 0,-1 0 0,1 0 0,0 1 0,-3 8 0,4 16 0,46 166 0,-2-18 0,-19-44 0,17 229 0,-25-418 0,1-9 0,-10 39 0,2 0 0,1 1 0,1 1 0,1 0 0,2 1 0,1 0 0,1 1 0,25-28 0,-34 44 0,1 0 0,0 1 0,1 0 0,-1 1 0,2 0 0,-1 1 0,1 0 0,0 0 0,1 1 0,-1 1 0,1 0 0,0 1 0,0 1 0,1 0 0,-1 0 0,1 1 0,-1 1 0,1 1 0,0-1 0,0 2 0,16 2 0,-16 0 0,0 1 0,0 0 0,-1 1 0,1 0 0,-1 1 0,0 1 0,-1 0 0,0 0 0,0 2 0,0-1 0,16 18 0,-22-20 0,0 0 0,0 1 0,-1 0 0,0 0 0,0 1 0,-1 0 0,0-1 0,0 1 0,2 9 0,-4-11 0,-1 0 0,0 0 0,0 0 0,0 0 0,-1 0 0,0 0 0,0 0 0,0 0 0,-1 0 0,0 0 0,0 0 0,-1 0 0,-4 11 0,3-9 0,-1-1 0,1 0 0,-2 0 0,1 0 0,-1 0 0,0-1 0,0 0 0,-1 0 0,0 0 0,0 0 0,-1-1 0,-11 7 0,8-6 0,-1 0 0,-1-1 0,1 0 0,-1-1 0,0-1 0,1 0 0,-25 3 0,18-4 0,0-1 0,0-1 0,0-1 0,1 0 0,-1-1 0,1-1 0,-1-1 0,1 0 0,0-2 0,0 0 0,-30-15 0,36 14-151,-1-1-1,1 0 0,0-1 0,1-1 1,0 1-1,0-2 0,1 1 1,-7-13-1,-18-31-6674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59.722"/>
    </inkml:context>
    <inkml:brush xml:id="br0">
      <inkml:brushProperty name="width" value="0.05" units="cm"/>
      <inkml:brushProperty name="height" value="0.05" units="cm"/>
    </inkml:brush>
  </inkml:definitions>
  <inkml:trace contextRef="#ctx0" brushRef="#br0">1 27 24575,'6'-3'0,"35"-16"0,-39 18 0,0 0 0,1 1 0,-1-1 0,0 1 0,1-1 0,-1 1 0,0-1 0,1 1 0,-1 0 0,1 0 0,-1 1 0,0-1 0,1 0 0,2 2 0,-4-2 0,0 1 0,0 0 0,0-1 0,-1 1 0,1 0 0,0 0 0,0 0 0,-1 0 0,1 0 0,-1 0 0,1 0 0,-1 0 0,1 0 0,-1 0 0,0 0 0,1 0 0,-1 0 0,0 0 0,0 0 0,0 0 0,0 0 0,0 2 0,-1 29 0,0-23 0,-2 79 40,4 0 0,19 140 0,59 170-1525,-69-356-5341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00.065"/>
    </inkml:context>
    <inkml:brush xml:id="br0">
      <inkml:brushProperty name="width" value="0.05" units="cm"/>
      <inkml:brushProperty name="height" value="0.05" units="cm"/>
    </inkml:brush>
  </inkml:definitions>
  <inkml:trace contextRef="#ctx0" brushRef="#br0">22 328 24575,'-1'2'0,"1"0"0,1-1 0,-1 1 0,0-1 0,0 1 0,1 0 0,-1-1 0,0 1 0,1-1 0,0 1 0,-1-1 0,1 1 0,0-1 0,0 0 0,0 1 0,0-1 0,0 0 0,0 1 0,0-1 0,0 0 0,0 0 0,2 1 0,0-1 0,0 1 0,0-1 0,0 0 0,0 0 0,0 0 0,0 0 0,0-1 0,0 1 0,1-1 0,4 0 0,7 0 0,1-2 0,-1 0 0,25-7 0,-38 8 0,24-6 0,0-1 0,0-2 0,-1-1 0,0-1 0,-1 0 0,0-2 0,40-32 0,-59 42 0,-1-1 0,1 1 0,-1-1 0,0 1 0,-1-1 0,1 0 0,-1-1 0,0 1 0,0-1 0,-1 1 0,0-1 0,0 0 0,0 0 0,0 0 0,-1 0 0,0 0 0,-1 0 0,1 0 0,-1-10 0,-1 11 0,0 0 0,0 0 0,0 0 0,-1 0 0,1 0 0,-1 1 0,0-1 0,-1 0 0,1 1 0,-1-1 0,0 1 0,0 0 0,0 0 0,-1 0 0,0 1 0,1-1 0,-1 1 0,0 0 0,-1 0 0,1 0 0,0 0 0,-1 1 0,-8-4 0,3 2 0,0 1 0,0 0 0,0 0 0,-1 1 0,0 0 0,1 1 0,-1 0 0,0 1 0,1 0 0,-1 1 0,0 0 0,0 0 0,1 1 0,-1 1 0,1 0 0,0 0 0,0 1 0,0 0 0,0 1 0,1 0 0,0 1 0,0 0 0,0 0 0,1 1 0,-15 13 0,13-9 0,0 0 0,0 1 0,1 0 0,1 0 0,0 1 0,1 0 0,0 1 0,1-1 0,0 1 0,1 0 0,1 1 0,0-1 0,1 1 0,1 0 0,0 0 0,1 0 0,1 0 0,1 17 0,1-16-8,1 0 0,0 0 0,1 0 0,1 0 0,1 0 0,0-1 0,1 0 0,0 0 0,19 26 0,-12-23 36,0-1 1,2 0 0,0-2-1,0 1 1,1-2-1,32 21 1,-15-15-215,1-2 1,1-1-1,0-2 0,1-1 1,1-2-1,0-2 1,77 11-1,-25-12-6640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01.243"/>
    </inkml:context>
    <inkml:brush xml:id="br0">
      <inkml:brushProperty name="width" value="0.05" units="cm"/>
      <inkml:brushProperty name="height" value="0.05" units="cm"/>
    </inkml:brush>
  </inkml:definitions>
  <inkml:trace contextRef="#ctx0" brushRef="#br0">55 121 24575,'-48'-121'0,"48"121"0,0 1 0,0-1 0,0 0 0,0 0 0,0 0 0,0 0 0,-1 0 0,1 0 0,0 0 0,0 0 0,0 1 0,0-1 0,0 0 0,0 0 0,0 0 0,0 0 0,0 0 0,0 0 0,-1 0 0,1 0 0,0 0 0,0 0 0,0 0 0,0 0 0,0 0 0,0 0 0,0 0 0,-1 0 0,1 0 0,0 0 0,0 0 0,0 0 0,0 0 0,0 0 0,0 0 0,-1 0 0,1 0 0,0 0 0,0 0 0,0 0 0,0 0 0,0 0 0,0 0 0,0 0 0,0 0 0,0-1 0,-1 1 0,1 0 0,0 0 0,0 0 0,0 0 0,0 0 0,0 0 0,0 0 0,0 0 0,0 0 0,0-1 0,0 1 0,-1 14 0,7 86 0,22 111 0,-7-63 0,79 805-477,-26 7-308,-29-355 571,-39-531 207,106 1147-701,-38-272 1892,-74-924-1080,0 0 77,0 0-1,2 1 1,0-1 0,9 35-1,-11-60-180,0 0 0,0 1 0,0-1 0,0 0 0,0 0 0,0 0 0,0 0 0,0 1 0,0-1 0,1 0 0,-1 0 0,0 0 0,0 0 0,0 1 0,0-1 0,0 0 0,0 0 0,0 0 0,0 0 0,0 0 0,0 1 0,1-1 0,-1 0 0,0 0 0,0 0 0,0 0 0,0 0 0,0 0 0,1 0 0,-1 0 0,0 1 0,0-1 0,0 0 0,0 0 0,1 0 0,-1 0 0,0 0 0,0 0 0,0 0 0,0 0 0,1 0 0,-1 0 0,0 0 0,0 0 0,0 0 0,0 0 0,1 0 0,-1 0 0,0 0 0,0-1 0,0 1 0,0 0 0,1 0 0,-1 0 0,0 0 0,0 0 0,8-14 0,4-19 0,-6 0 0,-5 23 0,1 0 0,0 0 0,1 1 0,0-1 0,5-10 0,-6 16 0,0 0 0,1 1 0,0-1 0,-1 1 0,1 0 0,1 0 0,-1-1 0,0 2 0,1-1 0,-1 0 0,1 1 0,0 0 0,0 0 0,0 0 0,6-2 0,38-11 0,0 3 0,0 2 0,64-5 0,-35 4 0,1217-127-4061,-85 58 462,10 28 250,-1166 50 3341,871-32-1603,1863-89-457,-2579 111 2236,1432-101 1878,-1622 112-1766,162-22 3095,-158 16-950,-22 6-2368,0 1 0,-1-1-1,1 1 1,-1 0 0,1-1 0,0 1-1,-1-1 1,0 1 0,1 0-1,-1-1 1,1 1 0,-1 0-1,1 0 1,-1-1 0,1 1 0,-1 0-1,0 0 1,1 0 0,-1 0-1,0 0 1,1 0 0,-1 0 0,1 0-1,-1 0 1,0 0 0,0 0-1,-82-6 2347,-82 4 0,85 4-3053,-111-14 0,119 1-6176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02.798"/>
    </inkml:context>
    <inkml:brush xml:id="br0">
      <inkml:brushProperty name="width" value="0.05" units="cm"/>
      <inkml:brushProperty name="height" value="0.05" units="cm"/>
    </inkml:brush>
  </inkml:definitions>
  <inkml:trace contextRef="#ctx0" brushRef="#br0">1 877 24575,'17'-1'0,"-1"-1"0,1-1 0,25-6 0,11-3 0,687-91-446,-374 56-180,2837-288-5718,8 138 3287,-3023 189 3021,742-52 2620,-898 58-2387,-22 2 258,0 0 1,-1-1-1,1-1 1,0 1-1,0-1 1,-1-1-1,1 0 1,-1 0-1,13-7 1,-20 9-224,-1 0 1,1-1 0,-1 1 0,1-1 0,-1 1 0,1-1 0,-1 0 0,0 0 0,0 1-1,2-5 1,-3 5-208,1 0-1,-1-1 1,1 1-1,0 0 1,0-1-1,0 1 1,0 0-1,-1 0 1,1 0-1,1 0 1,-1 0-1,0 0 1,0 0-1,0 0 1,0 0-1,1 1 0,-1-1 1,0 1-1,1-1 1,-1 0-1,0 1 1,1 0-1,-1-1 1,3 1-1,212-23-24,-124 17 0,126 7 0,-190 3 0,-1 0 0,47 16 0,-49-13 0,-1 0 0,1-2 0,38 4 0,-25-9 0,-23-1 0,0 2 0,0-1 0,27 6 0,-38-5 0,0 0 0,0 1 0,0-1 0,0 1 0,-1 0 0,1 0 0,0 0 0,-1 0 0,1 1 0,-1-1 0,0 1 0,0 0 0,0 0 0,0 0 0,0 0 0,-1 1 0,0-1 0,3 5 0,4 11 0,-2 0 0,0 0 0,-1 0 0,4 22 0,10 83 0,-13-76 0,0 1 0,166 901 0,-81-596 0,47 201 0,-33 7 0,-51-92 0,73 431 0,34-276 0,-137-538 0,-18-61 0,-1 1 0,-2-1 0,-1 0 0,0 1 0,-2 0 0,-5 47 0,3-58 0,-2 1 0,0-1 0,-1 0 0,-1-1 0,0 1 0,-1-1 0,-1 0 0,0 0 0,-1-1 0,0 0 0,-1 0 0,-13 14 0,22-27 3,-1-1-1,0 1 1,1 0-1,-1 0 1,0 0-1,1-1 1,-1 1-1,0 0 1,0-1-1,1 1 1,-1-1-1,0 1 1,0-1-1,0 1 1,0-1-1,0 0 1,0 0-1,0 1 0,0-1 1,0 0-1,0 0 1,0 0-1,0 0 1,0 0-1,0 0 1,0 0-1,0 0 1,0 0-1,0-1 1,0 1-1,0 0 1,0-1-1,0 1 1,1 0-1,-1-1 1,0 1-1,0-1 1,-1-1-1,-2-1-236,0-1 1,1-1-1,0 1 0,0 0 0,-5-10 1,8 13 173,-17-29-6766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03.842"/>
    </inkml:context>
    <inkml:brush xml:id="br0">
      <inkml:brushProperty name="width" value="0.05" units="cm"/>
      <inkml:brushProperty name="height" value="0.05" units="cm"/>
    </inkml:brush>
  </inkml:definitions>
  <inkml:trace contextRef="#ctx0" brushRef="#br0">58 117 24575,'-8'-12'0,"0"0"0,0 0 0,1 0 0,1-1 0,0 0 0,0-1 0,-3-15 0,20 48 0,12 34 0,165 715 10,-82-288-133,-2-74-429,155 683 540,-103 48 67,-115-769 567,-23-207-622,14 114 0,-19-198 0,33 115 0,-38-168 0,-4-9 0,0 0 0,1 0 0,1 0 0,0-1 0,16 25 0,-22-39 0,0 1 0,0-1 0,0 0 0,0 1 0,0-1 0,1 0 0,-1 0 0,0 1 0,0-1 0,0 0 0,0 0 0,1 0 0,-1 1 0,0-1 0,0 0 0,1 0 0,-1 0 0,0 1 0,0-1 0,1 0 0,-1 0 0,0 0 0,1 0 0,-1 0 0,0 0 0,0 0 0,1 0 0,-1 0 0,0 0 0,1 0 0,-1 0 0,0 0 0,0 0 0,1 0 0,-1 0 0,0 0 0,1 0 0,-1 0 0,0 0 0,0 0 0,1-1 0,-1 1 0,0 0 0,0 0 0,1 0 0,-1 0 0,0-1 0,0 1 0,1 0 0,-1 0 0,0-1 0,0 1 0,0 0 0,0 0 0,0-1 0,1 1 0,-1 0 0,0 0 0,0-1 0,0 1 0,0 0 0,0-1 0,3-20 0,-5-11-1365,-3-2-5461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04.544"/>
    </inkml:context>
    <inkml:brush xml:id="br0">
      <inkml:brushProperty name="width" value="0.05" units="cm"/>
      <inkml:brushProperty name="height" value="0.05" units="cm"/>
    </inkml:brush>
  </inkml:definitions>
  <inkml:trace contextRef="#ctx0" brushRef="#br0">83 960 24575,'-5'0'0,"0"-1"0,0 1 0,0-1 0,0 0 0,0 0 0,0-1 0,0 1 0,0-1 0,0 0 0,0-1 0,1 1 0,-1-1 0,1 0 0,0 0 0,-5-5 0,9 8 0,-1-1 0,1 0 0,0 1 0,0-1 0,0 0 0,0 1 0,0-1 0,0 0 0,0 1 0,0-1 0,0 0 0,0 1 0,0-1 0,0 0 0,0 1 0,1-1 0,-1 0 0,0 1 0,1-1 0,-1 1 0,0-1 0,1 0 0,-1 1 0,0-1 0,1 1 0,-1-1 0,1 1 0,-1-1 0,1 1 0,-1 0 0,1-1 0,0 1 0,-1 0 0,1-1 0,-1 1 0,1 0 0,0 0 0,-1-1 0,1 1 0,0 0 0,1 0 0,31-10 0,240-28 0,-145 23 0,1468-152-5967,-1022 112 4731,3664-316-3768,-2525 230 3742,-1510 125 1443,367-44 3164,-513 48-2107,-46 6 1500,-17 1-1845,-21 1-200,-131-1 1141,65 5-7478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05.216"/>
    </inkml:context>
    <inkml:brush xml:id="br0">
      <inkml:brushProperty name="width" value="0.05" units="cm"/>
      <inkml:brushProperty name="height" value="0.05" units="cm"/>
    </inkml:brush>
  </inkml:definitions>
  <inkml:trace contextRef="#ctx0" brushRef="#br0">1 846 24575,'4'-1'0,"0"0"0,0-1 0,0 1 0,0-1 0,0 1 0,0-1 0,5-4 0,12-4 0,29-7 0,0 3 0,88-12 0,-82 16 0,1294-188-3695,-1283 189 3670,3179-320-4677,14 155 1,-2404 156 4946,-647 15 199,14-7 2401,-202 7-716,-22 3-2107,1 0 0,0 0-1,0 0 1,0 0-1,0 0 1,0 0 0,0 0-1,0 0 1,0 0-1,0 0 1,0 0 0,0 0-1,0 0 1,0 0-1,-1 0 1,1 0 0,0 0-1,0 0 1,0 0-1,0 0 1,0 0 0,0 0-1,0 0 1,0 0 0,0 0-1,0 0 1,0-1-1,0 1 1,0 0 0,0 0-1,0 0 1,0 0-1,0 0 1,0 0 0,0 0-1,0 0 1,0 0-1,0 0 1,0 0 0,0 0-1,0 0 1,0-1-1,0 1 1,0 0 0,0 0-1,0 0 1,0 0-1,0 0 1,0 0 0,0 0-1,-29-3 3,-28 0-1881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05.930"/>
    </inkml:context>
    <inkml:brush xml:id="br0">
      <inkml:brushProperty name="width" value="0.05" units="cm"/>
      <inkml:brushProperty name="height" value="0.05" units="cm"/>
    </inkml:brush>
  </inkml:definitions>
  <inkml:trace contextRef="#ctx0" brushRef="#br0">80 667 24575,'-43'6'0,"40"-6"0,1 1 0,0-1 0,-1 1 0,1 0 0,-1 0 0,1 0 0,0 0 0,0 0 0,0 1 0,0-1 0,0 1 0,0-1 0,0 1 0,-2 3 0,4-5 0,0 1 0,-1-1 0,1 1 0,0 0 0,0-1 0,0 1 0,0 0 0,0-1 0,0 1 0,0-1 0,0 1 0,0 0 0,0-1 0,1 1 0,-1 0 0,0-1 0,0 1 0,0-1 0,1 1 0,-1 0 0,0-1 0,1 1 0,-1-1 0,1 1 0,-1-1 0,1 1 0,-1-1 0,1 0 0,-1 1 0,1-1 0,-1 0 0,1 1 0,-1-1 0,1 0 0,-1 1 0,1-1 0,0 0 0,-1 0 0,1 0 0,0 0 0,-1 1 0,2-1 0,30 6 0,-4-5 0,0-1 0,-1-2 0,1 0 0,31-8 0,3 0 0,898-115-1520,1787-175-6675,12 138 6746,-1117 112 495,-937 33 3119,-642 16-1932,-30 2 909,1-2 0,-1-2-1,50-9 1,-75 9 919,-13-1-1470,-17 0-269,-31-3-377,-9-1-5902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06.604"/>
    </inkml:context>
    <inkml:brush xml:id="br0">
      <inkml:brushProperty name="width" value="0.05" units="cm"/>
      <inkml:brushProperty name="height" value="0.05" units="cm"/>
    </inkml:brush>
  </inkml:definitions>
  <inkml:trace contextRef="#ctx0" brushRef="#br0">56 711 24575,'-8'-1'0,"-21"2"0,29-1 0,-1 0 0,0 0 0,0 0 0,0 0 0,0 1 0,0-1 0,0 0 0,0 0 0,0 1 0,0-1 0,0 1 0,1-1 0,-1 1 0,0-1 0,0 1 0,0-1 0,1 1 0,-1 0 0,0-1 0,1 1 0,-2 1 0,2-2 0,0 1 0,0-1 0,0 0 0,0 1 0,1-1 0,-1 0 0,0 0 0,0 1 0,0-1 0,0 0 0,0 0 0,1 1 0,-1-1 0,0 0 0,0 0 0,0 0 0,1 1 0,-1-1 0,0 0 0,0 0 0,1 0 0,-1 0 0,0 1 0,1-1 0,-1 0 0,0 0 0,0 0 0,1 0 0,-1 0 0,0 0 0,1 0 0,-1 0 0,0 0 0,0 0 0,1 0 0,-1 0 0,0 0 0,1 0 0,17 0 0,-18 0 0,221-22 0,-105 9 0,535-57-1659,513-51-3106,29 16 283,606-24 2856,1197-38 690,-2778 157 1147,415-28 3477,-552 29-2542,-54 1 988,-27 8-2095,0 0 0,0-1 1,0 1-1,-1 0 0,1-1 1,0 1-1,0 0 0,0-1 1,0 1-1,0 0 0,0-1 1,0 1-1,0 0 0,-1 0 1,1-1-1,0 1 0,0 0 1,0 0-1,-1-1 0,1 1 1,0 0-1,0 0 0,-1 0 1,1-1-1,0 1 0,0 0 1,-1 0-1,1 0 0,0 0 1,-1 0-1,1 0 0,0 0 1,-1-1-1,1 1 1,0 0-1,-1 0 0,1 0 1,-1 0-1,-49-10 2249,-111-3-1616,77 9-7068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45.334"/>
    </inkml:context>
    <inkml:brush xml:id="br0">
      <inkml:brushProperty name="width" value="0.05" units="cm"/>
      <inkml:brushProperty name="height" value="0.05" units="cm"/>
    </inkml:brush>
  </inkml:definitions>
  <inkml:trace contextRef="#ctx0" brushRef="#br0">524 194 24575,'0'-10'0,"0"1"0,-1-1 0,0 1 0,-1-1 0,0 1 0,0-1 0,-1 1 0,-1 0 0,1 0 0,-2 0 0,1 1 0,-1 0 0,-11-15 0,12 18 0,0 1 0,0-1 0,-1 1 0,0 0 0,0 1 0,0-1 0,0 1 0,-1 0 0,1 0 0,-1 1 0,0-1 0,0 1 0,0 1 0,0-1 0,0 1 0,0 0 0,0 0 0,0 1 0,0 0 0,-1 0 0,1 0 0,-9 2 0,-2 2 0,0 0 0,1 1 0,-1 1 0,1 1 0,0 0 0,1 1 0,0 0 0,-27 20 0,26-15 0,-1 1 0,2 0 0,0 1 0,1 1 0,0 0 0,-22 35 0,30-39 0,0-1 0,1 1 0,0 0 0,1 1 0,0-1 0,1 1 0,0 0 0,-1 23 0,3-32 0,1-1 0,0 1 0,0-1 0,0 0 0,0 1 0,1-1 0,-1 0 0,1 1 0,0-1 0,0 0 0,0 0 0,1 1 0,-1-1 0,1 0 0,0 0 0,-1-1 0,1 1 0,1 0 0,-1-1 0,0 1 0,1-1 0,-1 0 0,1 1 0,-1-1 0,1 0 0,0-1 0,0 1 0,0 0 0,0-1 0,0 0 0,1 0 0,-1 0 0,0 0 0,0 0 0,1-1 0,-1 1 0,1-1 0,4 0 0,5 0 0,1-1 0,0-1 0,-1 0 0,0-1 0,1 0 0,-1-1 0,-1-1 0,1 0 0,0 0 0,-1-2 0,0 1 0,-1-1 0,0-1 0,0 0 0,0-1 0,14-14 0,-4 1 0,0-1 0,-2-1 0,0 0 0,-2-2 0,-1 0 0,16-34 0,-23 42 0,-10 24 0,-9 29 0,7-10-105,0-1 0,1 1 0,2 0 0,1 0 0,0-1 0,2 1 0,1-1 0,1 1 0,1-1 0,0 0 0,2-1 0,20 40 0,-11-35-6721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11.894"/>
    </inkml:context>
    <inkml:brush xml:id="br0">
      <inkml:brushProperty name="width" value="0.05" units="cm"/>
      <inkml:brushProperty name="height" value="0.05" units="cm"/>
    </inkml:brush>
  </inkml:definitions>
  <inkml:trace contextRef="#ctx0" brushRef="#br0">0 238 24575,'2'-5'0,"-1"0"0,1 1 0,0-1 0,1 1 0,-1-1 0,1 1 0,0 0 0,0 0 0,0 0 0,0 0 0,1 1 0,6-7 0,7-4 0,0 0 0,19-13 0,-23 19 0,1 1 0,0-1 0,0 2 0,1 0 0,16-4 0,-25 8 0,1 1 0,0-1 0,0 1 0,0 1 0,-1-1 0,1 1 0,0 0 0,0 1 0,0-1 0,0 2 0,0-1 0,-1 1 0,13 4 0,-16-5 0,0 1 0,0 0 0,-1 0 0,1-1 0,-1 1 0,0 1 0,1-1 0,-1 0 0,0 1 0,0-1 0,0 1 0,-1-1 0,1 1 0,-1 0 0,1 0 0,-1 0 0,0 0 0,0 0 0,0 0 0,0 0 0,-1 0 0,1 0 0,-1 0 0,0 0 0,0 0 0,0 1 0,0-1 0,-1 0 0,1 0 0,-1 0 0,0 0 0,-2 6 0,-1 5 0,-2-1 0,0 1 0,0-1 0,-1 0 0,-14 20 0,2-9 0,-1-2 0,-1 1 0,-1-2 0,-1-1 0,-1-1 0,-32 19 0,46-33 0,15-13 0,16-14 0,325-231 0,-331 243 0,0 0 0,12-8 0,0-1 0,36-34 0,-62 52 0,1 0 0,-1-1 0,0 1 0,1-1 0,-1 1 0,0-1 0,0 1 0,0-1 0,0 0 0,-1 0 0,1 1 0,0-1 0,-1 0 0,1 0 0,-1 0 0,0 0 0,1 0 0,-1-3 0,-1 4 0,1 0 0,-1 0 0,1 0 0,-1 0 0,1-1 0,-1 1 0,0 0 0,1 1 0,-1-1 0,0 0 0,0 0 0,0 0 0,0 0 0,0 1 0,0-1 0,0 0 0,0 1 0,0-1 0,0 1 0,0-1 0,0 1 0,-1-1 0,1 1 0,0 0 0,0 0 0,0 0 0,-1 0 0,1 0 0,0 0 0,-3 0 0,-16 1 0,0 1 0,0 1 0,1 1 0,-1 0 0,1 2 0,0 0 0,0 1 0,1 1 0,0 1 0,-26 16 0,38-21 0,0 0 0,0 1 0,1-1 0,-1 1 0,1 0 0,0 1 0,1-1 0,-1 1 0,1 0 0,0 0 0,0 0 0,1 1 0,0 0 0,0-1 0,-2 9 0,4-9 0,0 0 0,0 0 0,0 0 0,1 0 0,0 0 0,0 0 0,1 0 0,-1-1 0,1 1 0,1 0 0,-1 0 0,1 0 0,0-1 0,0 1 0,1-1 0,-1 0 0,1 0 0,0 1 0,5 3 0,1 3 0,2 0 0,-1-1 0,2-1 0,-1 0 0,1 0 0,1-2 0,0 1 0,0-1 0,1-1 0,-1-1 0,23 8 0,-15-7 0,0-1 0,1-2 0,-1 0 0,1-1 0,0-1 0,0-1 0,32-2 0,-48 0-62,-1 1 0,1 0 0,-1-1 0,1 0 0,0-1 0,-1 1 0,0-1 0,1 0 0,-1 0 0,0-1 0,0 0 0,0 1-1,0-2 1,-1 1 0,1 0 0,-1-1 0,0 0 0,0 0 0,0 0 0,-1-1 0,4-5 0,2-9-6764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12.256"/>
    </inkml:context>
    <inkml:brush xml:id="br0">
      <inkml:brushProperty name="width" value="0.05" units="cm"/>
      <inkml:brushProperty name="height" value="0.05" units="cm"/>
    </inkml:brush>
  </inkml:definitions>
  <inkml:trace contextRef="#ctx0" brushRef="#br0">12 1 24575,'-4'0'0,"-2"4"0,4 7 0,8 6 0,3 4 0,4 4 0,5 7 0,-1 2 0,2 5 0,-3 0 0,1 4 0,-3-2 0,-3-3 0,-5-3 0,-2-3 0,-2-7-8191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12.955"/>
    </inkml:context>
    <inkml:brush xml:id="br0">
      <inkml:brushProperty name="width" value="0.05" units="cm"/>
      <inkml:brushProperty name="height" value="0.05" units="cm"/>
    </inkml:brush>
  </inkml:definitions>
  <inkml:trace contextRef="#ctx0" brushRef="#br0">79 259 24575,'-4'0'0,"1"-1"0,-1 1 0,1-1 0,0 0 0,-1 1 0,1-1 0,0-1 0,0 1 0,0-1 0,0 1 0,0-1 0,0 0 0,0 0 0,0 0 0,1 0 0,-1 0 0,1-1 0,0 1 0,-1-1 0,1 0 0,0 0 0,1 0 0,-1 0 0,0 0 0,-1-6 0,1 6 0,1 0 0,0 0 0,1 0 0,-1-1 0,0 1 0,1 0 0,0 0 0,0-1 0,0 1 0,0 0 0,0 0 0,1-1 0,-1 1 0,1 0 0,0 0 0,0 0 0,0 0 0,0-1 0,1 2 0,-1-1 0,1 0 0,0 0 0,-1 0 0,1 1 0,1-1 0,4-4 0,2 1 0,1-1 0,0 2 0,1-1 0,-1 1 0,1 1 0,0 0 0,0 0 0,1 1 0,-1 1 0,1-1 0,0 2 0,18-1 0,-18 2 0,0 0 0,0 1 0,0 0 0,0 1 0,0 0 0,0 1 0,0 0 0,0 1 0,-1 0 0,0 1 0,0 1 0,12 7 0,-18-10 0,-1 1 0,1-1 0,-1 1 0,0 0 0,0 1 0,-1-1 0,1 1 0,-1-1 0,0 1 0,0 0 0,-1 0 0,1 1 0,-1-1 0,0 0 0,-1 1 0,1-1 0,-1 1 0,0 0 0,0-1 0,-1 1 0,0 8 0,0-7 0,-1 0 0,0 1 0,-1-1 0,0 0 0,0-1 0,0 1 0,-1 0 0,0-1 0,0 1 0,0-1 0,-1 0 0,0 0 0,0 0 0,-1 0 0,0-1 0,-8 8 0,-70 44 0,56-40 0,22-13 0,9-5 0,52-24 0,-1-3 0,-2-2 0,0-3 0,-2-2 0,-2-2 0,75-72 0,-116 100 0,1 0 0,-2-1 0,8-11 0,-14 18 0,1 1 0,0-1 0,-1 0 0,1 0 0,-1 0 0,0 0 0,0 0 0,0-1 0,0 1 0,-1 0 0,0 0 0,1 0 0,-1-1 0,0 1 0,-1-7 0,1 9 0,-1 0 0,1 1 0,0-1 0,-1 0 0,1 0 0,-1 0 0,1 0 0,-1 0 0,1 1 0,-1-1 0,0 0 0,1 1 0,-1-1 0,0 0 0,0 1 0,1-1 0,-1 1 0,0-1 0,0 1 0,0-1 0,0 1 0,0 0 0,0-1 0,1 1 0,-1 0 0,0 0 0,0 0 0,0-1 0,0 1 0,0 0 0,0 0 0,0 1 0,0-1 0,0 0 0,0 0 0,0 0 0,0 1 0,0-1 0,0 0 0,0 1 0,1-1 0,-1 1 0,-1 0 0,-5 2 0,1 1 0,-1-1 0,1 1 0,-7 7 0,-2 1 0,0 2 0,1-1 0,1 2 0,1 0 0,0 0 0,1 1 0,0 1 0,-7 17 0,13-24 0,0 0 0,1 1 0,1-1 0,0 1 0,1 0 0,-1 0 0,2 0 0,0 0 0,0 0 0,1 1 0,0-1 0,1 0 0,1 0 0,0 0 0,4 16 0,-4-22-5,-1-1 0,1 0-1,0 0 1,0 0-1,1 0 1,-1 0 0,1 0-1,0-1 1,0 1 0,0-1-1,0 0 1,1 0 0,0 0-1,4 3 1,-1-2 27,-1-1 0,1 0 1,0 0-1,0 0 0,0-1 0,1 0 1,-1 0-1,9 0 0,2-1-234,0 0 0,1-2 0,-1 0-1,0-1 1,0 0 0,25-8 0,1-3-6614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13.379"/>
    </inkml:context>
    <inkml:brush xml:id="br0">
      <inkml:brushProperty name="width" value="0.05" units="cm"/>
      <inkml:brushProperty name="height" value="0.05" units="cm"/>
    </inkml:brush>
  </inkml:definitions>
  <inkml:trace contextRef="#ctx0" brushRef="#br0">21 138 24575,'-1'0'0,"0"-1"0,0 1 0,0 0 0,0-1 0,0 1 0,0-1 0,0 1 0,0-1 0,0 1 0,0-1 0,1 1 0,-1-1 0,0 0 0,0 0 0,1 0 0,-1 1 0,0-1 0,1 0 0,-1 0 0,1 0 0,-1 0 0,1 0 0,-1 0 0,1 0 0,0 0 0,0 0 0,-1 0 0,1 0 0,0 0 0,0 0 0,0 0 0,0 0 0,0-2 0,0-2 0,0 0 0,0 0 0,1 1 0,-1-1 0,1 0 0,2-6 0,-1 7 0,-1 0 0,1 1 0,0-1 0,0 0 0,1 1 0,-1-1 0,1 1 0,0 0 0,0 0 0,0 0 0,0 0 0,0 0 0,1 1 0,-1-1 0,6-2 0,-2 2 0,0 1 0,0-1 0,-1 1 0,1 1 0,0-1 0,1 1 0,-1 0 0,11 1 0,-2 0 0,-1 2 0,0 0 0,0 0 0,0 2 0,0-1 0,-1 2 0,0 0 0,15 7 0,-19-6 0,-1-1 0,1 1 0,-1 0 0,0 1 0,0 0 0,-1 1 0,1 0 0,10 14 0,-17-19 0,0 0 0,1 1 0,-1-1 0,0 1 0,-1 0 0,1-1 0,-1 1 0,1 0 0,-1 0 0,0 0 0,0 0 0,-1 0 0,0 0 0,1 0 0,-1 1 0,0-1 0,-1 0 0,1 0 0,-1 0 0,0 0 0,0 0 0,0 0 0,0 0 0,-1-1 0,0 1 0,-2 5 0,-2 0 0,0-1 0,-1 0 0,0 0 0,0 0 0,0-1 0,-1 0 0,0 0 0,-1-1 0,1 0 0,-19 9 0,-5 0 0,-65 20 0,63-25 0,-47 23 0,74-27 0,11-3 0,17-1 0,47-9 0,106-25 0,6 0 0,-96 23-682,88 2-1,-157 8-6143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17.623"/>
    </inkml:context>
    <inkml:brush xml:id="br0">
      <inkml:brushProperty name="width" value="0.05" units="cm"/>
      <inkml:brushProperty name="height" value="0.05" units="cm"/>
    </inkml:brush>
  </inkml:definitions>
  <inkml:trace contextRef="#ctx0" brushRef="#br0">24 1582 24575,'-1'-7'0,"0"-1"0,0 1 0,-1-1 0,1 1 0,-5-10 0,3 9 0,1 1 0,0-1 0,0 0 0,1 0 0,-1-7 0,3 0 0,0 1 0,1 0 0,0-1 0,1 1 0,1 0 0,0 1 0,7-16 0,48-90 0,-53 109 0,29-50 0,2 1 0,3 2 0,3 1 0,2 3 0,2 1 0,2 3 0,3 2 0,78-56 0,-46 45-76,2 4 0,3 4 0,133-54 1,-94 54-148,3 7 0,137-28 0,282-14-445,0 52 364,536 55-103,-793 5 203,487 110 0,-26 99 150,-31 84 8,335 144 2905,-848-372-2859,-135-57 0,1-2 0,128 35 0,-124-51 0,1-4 0,120 3 0,165-17 0,-222-4 0,0-7 0,-2-6 0,0-6 0,-1-7 0,232-82 0,-298 83 0,-3-4 0,0-3 0,-3-4 0,74-55 0,-53 26 0,-3-4 0,101-112 0,105-103 0,-238 242 0,3 2 0,1 3 0,107-56 0,-59 48 0,1 5 0,3 5 0,226-51 0,-130 54 0,283-14 0,-390 46 0,0 5 0,0 4 0,-1 5 0,1 4 0,-2 4 0,0 5 0,-2 4 0,0 4 0,-2 4 0,127 65 0,-128-49 0,-2 3 0,88 69 0,-140-92 0,-2 2 0,-1 2 0,-1 1 0,-2 1 0,-2 2 0,44 70 0,10 48 0,34 54 0,-89-164 0,3-2 0,1-2 0,2-1 0,2-1 0,2-2 0,1-2 0,2-2 0,1-2 0,2-1 0,1-3 0,92 41 0,-85-48 0,0-2 0,1-3 0,1-2 0,0-2 0,67 5 0,-101-17 0,0 0 0,0-1 0,0-1 0,0-1 0,25-7 0,104-38 0,-98 29 0,73-16 0,-89 27 0,139-22 0,-152 28 0,-1 1 0,1 1 0,-1 1 0,1 1 0,35 7 0,-23-3 120,-17-7-321,-19 1 170,0 0-1,0-1 1,1 1 0,-1 0-1,0 0 1,1 0 0,-1 0-1,0 0 1,0 0 0,0-1-1,1 1 1,-1 0 0,0 0 0,0 0-1,1 0 1,-1-1 0,0 1-1,0 0 1,0 0 0,0-1-1,0 1 1,1 0 0,-1 0-1,0-1 1,0 1 0,0 0-1,0 0 1,0-1 0,0 1-1,0 0 1,0-1 0,0 1-1,0 0 1,0 0 0,0-1 0,0 1-1,0 0 1,0-1 0,0 1-1,0-1 1,-6-8-6795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17.997"/>
    </inkml:context>
    <inkml:brush xml:id="br0">
      <inkml:brushProperty name="width" value="0.05" units="cm"/>
      <inkml:brushProperty name="height" value="0.05" units="cm"/>
    </inkml:brush>
  </inkml:definitions>
  <inkml:trace contextRef="#ctx0" brushRef="#br0">19 1 24575,'-2'1'0,"0"1"0,1 0 0,-1-1 0,1 1 0,0 0 0,-1 0 0,1 0 0,0 0 0,0 0 0,0 0 0,0 0 0,1 0 0,-1 0 0,1 1 0,-1-1 0,1 0 0,0 0 0,0 1 0,0 2 0,0-1 0,1-1 0,0 0 0,0 1 0,1-1 0,-1 0 0,1 0 0,-1 0 0,1 0 0,0 0 0,0-1 0,4 5 0,6 5 0,0-1 0,1-1 0,0 0 0,19 10 0,-23-14 0,89 47 0,-70-40 0,-2 1 0,1 1 0,-2 2 0,24 19 0,-47-35 0,-1 1 0,1-1 0,0 0 0,-1 1 0,0-1 0,1 1 0,-1 0 0,0-1 0,0 1 0,1 0 0,-2 0 0,1 0 0,0 0 0,0 0 0,0 0 0,-1 0 0,1 0 0,-1 0 0,0 0 0,0 0 0,1 0 0,-1 0 0,0 0 0,-1 2 0,0-1 0,0 0 0,-1 0 0,1 0 0,-1-1 0,1 1 0,-1 0 0,0-1 0,0 0 0,0 1 0,-1-1 0,1 0 0,-1 0 0,1 0 0,-4 2 0,-9 4 0,-1 0 0,0 0 0,0-2 0,-27 8 0,-137 31-1365,117-29-5461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21.200"/>
    </inkml:context>
    <inkml:brush xml:id="br0">
      <inkml:brushProperty name="width" value="0.05" units="cm"/>
      <inkml:brushProperty name="height" value="0.05" units="cm"/>
    </inkml:brush>
  </inkml:definitions>
  <inkml:trace contextRef="#ctx0" brushRef="#br0">1 765 24575,'18'2'0,"0"1"0,0 0 0,0 2 0,0 0 0,-1 1 0,23 11 0,-20-9 0,121 52 0,-24-11 0,152 45 0,-240-86 0,92 25 0,196 27 0,-48-39 0,-200-19 0,131-15 0,-38-13 0,-2-7 0,-1-6 0,266-105 0,-340 111 0,2 5 0,2 4 0,0 3 0,178-17 0,-150 32 0,-1 5 0,1 5 0,167 27 0,-131-7 0,-1 7 0,287 100 0,-330-90 0,192 85 0,-240-96 0,90 32 0,-117-51 0,0-2 0,0-1 0,1-2 0,55 4 0,-15-10 0,0-3 0,-1-3 0,0-3 0,0-4 0,-1-3 0,75-26 0,412-184 0,-170 59 0,-319 141 0,2 3 0,92-17 0,-156 39 0,1 0 0,-1 1 0,0 0 0,1 0 0,-1 1 0,0 0 0,13 4 0,64 22 0,-8-1 0,-17-15 0,95 6 0,-53-7 0,47 0 0,155-9 0,-136-3 0,-133 3 0,0 1 0,55 11 0,-64-9 0,1-2 0,-1-1 0,0-1 0,0-1 0,0-2 0,0 0 0,0-2 0,0-1 0,-1-1 0,0-1 0,34-16 0,-40 13 0,1 0 0,-2-1 0,0-1 0,0-1 0,26-26 0,75-89 0,-111 120 0,121-169 0,-95 124 0,80-92 0,-109 140 0,1 0 0,-1 1 0,2-1 0,-1 1 0,0 1 0,1 0 0,0 0 0,14-5 0,6 0 0,36-6 0,-41 10 0,2 0 0,1 2 0,43 0 0,-42 3 0,0-1 0,35-7 0,-15 1 0,0 2 0,0 2 0,57 4 0,61-4 0,-80-10 0,-56 8 0,48-4 0,-55 9 0,-1 1 0,0 2 0,0-1 0,34 10 0,78 33 0,-106-35 0,22 10 0,-1 2 0,-1 2 0,-2 3 0,63 46 0,-95-64 0,-1-1 0,1-1 0,0 0 0,1-1 0,-1 0 0,1-1 0,0-1 0,1 0 0,-1-1 0,1-1 0,0 0 0,-1 0 0,29-3 0,-8 0 0,0-2 0,-1-1 0,57-15 0,97-44 0,-159 53 0,0 1 0,0 1 0,59-7 0,92 8 0,-74 13 0,191 38 0,-170-22 0,-120-21-101,-2 0 22,0 0 0,-1 0 0,1 0 0,0 0 0,-1-1 0,1 0 0,0 0 0,0 0 0,-1-1 0,1 0 0,0 0 0,-1 0 0,1 0 0,-1-1 0,5-2 0,4-6-6747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21.545"/>
    </inkml:context>
    <inkml:brush xml:id="br0">
      <inkml:brushProperty name="width" value="0.05" units="cm"/>
      <inkml:brushProperty name="height" value="0.05" units="cm"/>
    </inkml:brush>
  </inkml:definitions>
  <inkml:trace contextRef="#ctx0" brushRef="#br0">0 1 24575,'5'0'0,"1"4"0,4 2 0,6 0 0,4 4 0,3-1 0,3 4 0,2-1 0,0 2 0,0 3 0,0 4 0,-4 3 0,-8 2 0,-5 1 0,-14 1 0,-16-1 0,-4-3-8191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24.278"/>
    </inkml:context>
    <inkml:brush xml:id="br0">
      <inkml:brushProperty name="width" value="0.05" units="cm"/>
      <inkml:brushProperty name="height" value="0.05" units="cm"/>
    </inkml:brush>
  </inkml:definitions>
  <inkml:trace contextRef="#ctx0" brushRef="#br0">0 1 24575,'14'31'0,"-1"1"0,-2 0 0,-1 1 0,8 55 0,-8-37 0,110 664-1246,-37 10 281,-36-300 890,5 10 75,97 1023 0,-137-1219-127,-21 275-1,-5-358 44,-6-1-1,-73 273 0,-93 197 2785,168-569-2605,13-50-39,3-12-1477,0-6-5405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24.685"/>
    </inkml:context>
    <inkml:brush xml:id="br0">
      <inkml:brushProperty name="width" value="0.05" units="cm"/>
      <inkml:brushProperty name="height" value="0.05" units="cm"/>
    </inkml:brush>
  </inkml:definitions>
  <inkml:trace contextRef="#ctx0" brushRef="#br0">0 0 24575,'1'6'0,"0"1"0,0-1 0,0 0 0,1 1 0,0-1 0,0 0 0,1 0 0,-1 0 0,1-1 0,1 1 0,5 8 0,9 8 0,25 28 0,-23-28 0,5 6 0,1-2 0,1 0 0,1-1 0,2-2 0,0-1 0,33 18 0,-49-32 0,1-1 0,0-1 0,0 0 0,0-1 0,0 0 0,1-1 0,0-1 0,0-1 0,0 0 0,0-1 0,0-1 0,0 0 0,0-1 0,0-1 0,0 0 0,24-8 0,-9-1 0,-1-1 0,0-2 0,-1-1 0,-1-1 0,51-38 0,119-118 0,-168 144 0,-26 24 0,5-4 0,-12 11 0,-21 22 0,-288 357-78,211-254-1209,53-68-5539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45.694"/>
    </inkml:context>
    <inkml:brush xml:id="br0">
      <inkml:brushProperty name="width" value="0.05" units="cm"/>
      <inkml:brushProperty name="height" value="0.05" units="cm"/>
    </inkml:brush>
  </inkml:definitions>
  <inkml:trace contextRef="#ctx0" brushRef="#br0">6 141 24575,'-6'-9'0,"16"13"0,16 12 0,-9 0 0,-1 0 0,-1 2 0,0-1 0,-1 2 0,13 24 0,-22-34 0,0-1 0,-1 1 0,0 0 0,-1 0 0,0 0 0,0 0 0,-1 1 0,-1-1 0,1 1 0,-1-1 0,-1 1 0,0 0 0,0-1 0,-1 1 0,-2 11 0,0-14 0,0 1 0,0-1 0,0 0 0,-1 0 0,-1 0 0,1 0 0,-1-1 0,-11 12 0,15-16 0,-2 0 0,1 0 0,0 0 0,0-1 0,0 1 0,-1-1 0,1 1 0,-1-1 0,1 0 0,-1 0 0,0 0 0,-4 1 0,5-2 0,1 0 0,-1 0 0,0 0 0,1 0 0,-1-1 0,1 1 0,-1 0 0,0-1 0,1 1 0,-1-1 0,1 0 0,-1 0 0,1 1 0,0-1 0,-1 0 0,1 0 0,0 0 0,0 0 0,-1 0 0,1-1 0,0 1 0,0 0 0,-1-3 0,0 0 0,-1-1 0,1 0 0,0 0 0,0 0 0,1 0 0,0 0 0,0 0 0,0 0 0,0 0 0,1-1 0,0 1 0,0 0 0,0 0 0,1 0 0,-1-1 0,1 1 0,3-6 0,2-13 0,2 0 0,14-28 0,-18 43 0,10-22 24,1 0 0,2 1 0,1 0 0,24-29 0,-32 47-148,0 0 0,1 1 1,0 0-1,1 1 0,0 0 0,0 1 1,1 0-1,0 1 0,1 1 0,0 0 1,21-8-1,-7 8-6702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25.542"/>
    </inkml:context>
    <inkml:brush xml:id="br0">
      <inkml:brushProperty name="width" value="0.05" units="cm"/>
      <inkml:brushProperty name="height" value="0.05" units="cm"/>
    </inkml:brush>
  </inkml:definitions>
  <inkml:trace contextRef="#ctx0" brushRef="#br0">0 220 24575,'0'-2'0,"1"0"0,-1 0 0,1 1 0,-1-1 0,1 0 0,0 1 0,0-1 0,0 1 0,0-1 0,0 1 0,0-1 0,0 1 0,0 0 0,0-1 0,1 1 0,-1 0 0,3-2 0,-3 3 0,-1-1 0,0 1 0,1 0 0,-1-1 0,1 1 0,-1 0 0,1-1 0,-1 1 0,1 0 0,-1 0 0,1 0 0,-1-1 0,1 1 0,-1 0 0,1 0 0,-1 0 0,1 0 0,-1 0 0,1 0 0,0 0 0,-1 0 0,1 0 0,-1 0 0,1 0 0,-1 1 0,1-1 0,-1 0 0,1 0 0,-1 0 0,1 1 0,-1-1 0,1 0 0,-1 0 0,0 1 0,1-1 0,-1 1 0,1-1 0,-1 0 0,0 1 0,1-1 0,-1 1 0,0-1 0,0 1 0,1-1 0,-1 1 0,0-1 0,0 1 0,0-1 0,1 1 0,-1-1 0,0 1 0,0-1 0,0 1 0,0-1 0,0 1 0,0-1 0,0 2 0,1 29 0,-6 56 0,2-58 0,1 1 0,4 42 0,0-50 0,2-1 0,0 0 0,1 0 0,1-1 0,1 1 0,1-1 0,1-1 0,1 1 0,0-2 0,21 29 0,-23-37 0,0-1 0,1 0 0,0 0 0,0 0 0,1-1 0,0-1 0,0 0 0,1 0 0,0-1 0,0 0 0,1-1 0,-1 0 0,1-1 0,0-1 0,0 1 0,1-2 0,-1 0 0,1 0 0,16-1 0,-8-2 0,0-1 0,0 0 0,-1-2 0,1-1 0,-1 0 0,0-1 0,0-2 0,0 0 0,-1-1 0,0 0 0,-1-2 0,0 0 0,-1-1 0,0-1 0,-1-1 0,-1 0 0,17-19 0,-19 18 0,0-1 0,-1 0 0,0-1 0,-2 0 0,0-1 0,-1 0 0,0 0 0,-2-1 0,0 0 0,-1 0 0,-1-1 0,-1 0 0,-1 1 0,-1-2 0,0 1 0,-1 0 0,-4-37 0,-1 35 0,0 1 0,-2 0 0,0 0 0,-1 1 0,-1-1 0,-17-30 0,19 42 0,0 0 0,0 0 0,-1 1 0,0 0 0,0 0 0,-15-12 0,17 17 0,0-1 0,-1 0 0,1 1 0,-1 0 0,0 1 0,0-1 0,0 1 0,0 0 0,0 1 0,-1-1 0,1 1 0,-7 0 0,9 1-47,1-1 0,-1 1 0,1 0 0,-1 1 0,0-1 0,1 1 0,-1-1 0,1 1 0,0 0-1,-1 0 1,1 0 0,0 1 0,-1 0 0,1-1 0,0 1 0,0 0 0,0 0 0,0 0 0,1 1 0,-1-1 0,1 1 0,-1 0-1,1-1 1,0 1 0,0 0 0,0 0 0,0 0 0,-1 4 0,-4 15-6779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25.977"/>
    </inkml:context>
    <inkml:brush xml:id="br0">
      <inkml:brushProperty name="width" value="0.05" units="cm"/>
      <inkml:brushProperty name="height" value="0.05" units="cm"/>
    </inkml:brush>
  </inkml:definitions>
  <inkml:trace contextRef="#ctx0" brushRef="#br0">1 45 24575,'-1'-2'0,"1"1"0,0-1 0,0 0 0,0 1 0,0-1 0,1 0 0,-1 1 0,0-1 0,1 0 0,-1 1 0,1-1 0,0 1 0,-1-1 0,1 1 0,0-1 0,0 1 0,0-1 0,0 1 0,0 0 0,0-1 0,0 1 0,1 0 0,-1 0 0,0 0 0,1 0 0,-1 0 0,1 0 0,-1 1 0,1-1 0,-1 0 0,1 1 0,0-1 0,-1 1 0,1-1 0,0 1 0,-1 0 0,4 0 0,0 0 0,0 0 0,0 1 0,-1 0 0,1-1 0,0 2 0,0-1 0,-1 1 0,1-1 0,-1 1 0,1 1 0,-1-1 0,6 5 0,4 5 0,-1 0 0,0 0 0,-1 2 0,-1-1 0,0 2 0,11 17 0,1 8 0,22 52 0,-40-82 0,35 89 0,-37-90 0,-1 0 0,1 0 0,-2 0 0,1 0 0,-1 1 0,-1-1 0,0 0 0,0 1 0,-2 9 0,2-18 0,0 0 0,0 1 0,0-1 0,0 0 0,-1 1 0,1-1 0,-1 0 0,1 1 0,-1-1 0,1 0 0,-1 0 0,0 0 0,1 1 0,-1-1 0,0 0 0,0 0 0,0 0 0,0 0 0,0 0 0,-2 1 0,2-2 0,0 0 0,0 0 0,1 0 0,-1 0 0,0 0 0,0 0 0,0-1 0,0 1 0,0 0 0,1 0 0,-1-1 0,0 1 0,0 0 0,0-1 0,1 1 0,-1-1 0,0 1 0,0-1 0,1 1 0,-1-1 0,0 0 0,0-1 0,-3-2 0,1 0 0,-1-1 0,1 1 0,1-1 0,-1 0 0,0 0 0,1 0 0,-3-9 0,3-3 0,0 0 0,1 1 0,0-1 0,1 0 0,1 0 0,1 1 0,1-1 0,0 1 0,6-18 0,-1 7 0,2 1 0,0 0 0,2 0 0,24-38 0,-32 57 0,1 1 0,-1-1 0,1 1 0,1 0 0,-1 0 0,1 1 0,0 0 0,0 0 0,0 0 0,1 0 0,0 1 0,12-6 0,-14 9 0,-1 0 0,1 0 0,-1 0 0,1 1 0,0-1 0,-1 1 0,1 0 0,0 0 0,-1 1 0,1-1 0,0 1 0,-1 0 0,1 0 0,-1 1 0,0 0 0,1-1 0,-1 1 0,0 0 0,0 1 0,0-1 0,0 1 0,-1 0 0,5 3 0,2 4 0,0 1 0,-1-1 0,0 2 0,-1-1 0,0 1 0,0 0 0,-2 1 0,1 0 0,7 23 0,-2 0 0,-2 1 0,9 55 0,-13-45-1365,-3-6-5461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26.438"/>
    </inkml:context>
    <inkml:brush xml:id="br0">
      <inkml:brushProperty name="width" value="0.05" units="cm"/>
      <inkml:brushProperty name="height" value="0.05" units="cm"/>
    </inkml:brush>
  </inkml:definitions>
  <inkml:trace contextRef="#ctx0" brushRef="#br0">25 11 24575,'0'-1'0,"0"0"0,-1 1 0,1-1 0,-1 0 0,1 1 0,-1-1 0,0 0 0,1 1 0,-1-1 0,0 1 0,1-1 0,-1 1 0,0-1 0,0 1 0,0 0 0,1-1 0,-1 1 0,0 0 0,0 0 0,0-1 0,0 1 0,1 0 0,-1 0 0,0 0 0,0 0 0,0 0 0,-1 0 0,1 1 0,1 1 0,-1-1 0,1 0 0,0 0 0,-1 0 0,1 0 0,0 0 0,0 0 0,0 1 0,-1-1 0,1 0 0,1 0 0,-1 0 0,0 0 0,0 0 0,1 3 0,14 51 0,30 59 0,-20-56 0,-3 2 0,20 85 0,-38-124 0,-4-15 0,1 0 0,0-1 0,0 1 0,1 0 0,0 0 0,-1-1 0,2 1 0,-1-1 0,5 8 0,-7-13 0,0 0 0,0 0 0,0 0 0,1 0 0,-1 0 0,0 0 0,0 0 0,0 0 0,0 0 0,0 1 0,0-1 0,0 0 0,1 0 0,-1 0 0,0 0 0,0 0 0,0 0 0,0 0 0,0 0 0,1 0 0,-1 0 0,0 0 0,0 0 0,0 0 0,0 0 0,0 0 0,0 0 0,1 0 0,-1 0 0,0 0 0,0 0 0,0 0 0,0-1 0,0 1 0,0 0 0,1 0 0,-1 0 0,0 0 0,0 0 0,0 0 0,0 0 0,0 0 0,0 0 0,0-1 0,0 1 0,0 0 0,1 0 0,4-11 0,2-15 0,-6 25 0,59-215 0,-47 180 0,1 1 0,2 0 0,38-61 0,-49 89 0,0 1 0,0-1 0,0 1 0,1 0 0,0 0 0,0 0 0,1 1 0,0 0 0,13-8 0,-17 12 0,-1 0 0,1 0 0,-1 0 0,1 0 0,0 1 0,0-1 0,-1 1 0,1-1 0,0 1 0,0 0 0,0 0 0,-1 1 0,1-1 0,0 0 0,0 1 0,-1 0 0,1-1 0,0 1 0,-1 0 0,1 1 0,-1-1 0,1 0 0,-1 1 0,1-1 0,-1 1 0,0 0 0,0 0 0,0-1 0,0 2 0,0-1 0,0 0 0,2 4 0,12 18 0,0 2 0,-2 0 0,0 0 0,-2 1 0,11 35 0,34 149 0,-51-186 0,1 10-1365,-1-7-5461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26.864"/>
    </inkml:context>
    <inkml:brush xml:id="br0">
      <inkml:brushProperty name="width" value="0.05" units="cm"/>
      <inkml:brushProperty name="height" value="0.05" units="cm"/>
    </inkml:brush>
  </inkml:definitions>
  <inkml:trace contextRef="#ctx0" brushRef="#br0">139 243 24575,'-15'-1'0,"-25"1"0,38 0 0,1 0 0,-1 0 0,0 1 0,0-1 0,1 0 0,-1 1 0,0-1 0,0 1 0,1 0 0,-1 0 0,1-1 0,-1 1 0,1 0 0,-1 0 0,1 0 0,-2 2 0,2-2 0,1 0 0,0 0 0,0-1 0,0 1 0,0 0 0,0 0 0,0 0 0,0-1 0,0 1 0,0 0 0,0 0 0,0 0 0,1-1 0,-1 1 0,0 0 0,0 0 0,1-1 0,-1 1 0,1 0 0,-1 0 0,0-1 0,1 1 0,-1 0 0,1-1 0,0 1 0,-1-1 0,1 1 0,0-1 0,-1 1 0,1-1 0,0 1 0,-1-1 0,1 0 0,0 1 0,0-1 0,0 0 0,34 16 0,-33-15 0,16 6 0,1-1 0,0-1 0,1 0 0,-1-2 0,27 2 0,-38-4 0,0-1 0,0 0 0,0 0 0,0-1 0,0 0 0,0 0 0,0-1 0,0 0 0,0 0 0,-1-1 0,1 0 0,-1 0 0,0-1 0,0 0 0,12-9 0,-15 9 0,0 0 0,-1 0 0,1-1 0,-1 1 0,0-1 0,-1 0 0,1 0 0,-1 0 0,0 0 0,0 0 0,-1 0 0,1-1 0,-1 1 0,0 0 0,-1-1 0,1 1 0,-1-1 0,0 1 0,-1-1 0,1 1 0,-1-1 0,0 1 0,0 0 0,-1-1 0,-3-8 0,1 4 0,0 0 0,-1 1 0,0 0 0,-1 0 0,1 0 0,-1 1 0,-1 0 0,0 0 0,0 0 0,-1 1 0,0 0 0,-14-10 0,15 13 0,0 0 0,0 1 0,0 0 0,0 0 0,-1 1 0,1 0 0,-1 0 0,1 0 0,-1 1 0,0 0 0,0 1 0,1 0 0,-1 0 0,0 0 0,0 1 0,1 0 0,-1 1 0,1 0 0,-15 5 0,13-3 0,0 1 0,1 0 0,-1 0 0,1 1 0,0 0 0,1 0 0,-1 1 0,1 0 0,0 0 0,1 1 0,0-1 0,0 1 0,1 1 0,0-1 0,-5 13 0,4-6 8,0 0 0,1 0 0,1 0 0,1 0 0,0 1 0,1 0 0,1-1 0,0 1 0,1 0 0,1 0 0,0 0 0,1-1 0,1 1 0,5 16 0,-5-19-91,2-1 1,0 0-1,0 0 1,1 0-1,1 0 1,0-1-1,0 0 1,1-1-1,0 0 1,1 0-1,0 0 1,1-1-1,0-1 1,0 0-1,1 0 1,0-1-1,13 7 1,16 4-6744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27.270"/>
    </inkml:context>
    <inkml:brush xml:id="br0">
      <inkml:brushProperty name="width" value="0.05" units="cm"/>
      <inkml:brushProperty name="height" value="0.05" units="cm"/>
    </inkml:brush>
  </inkml:definitions>
  <inkml:trace contextRef="#ctx0" brushRef="#br0">379 162 24575,'4'-42'0,"-3"36"0,0-1 0,0 1 0,-1-1 0,0 1 0,-1-13 0,0 15 0,0 1 0,0 0 0,0 0 0,-1 0 0,1 0 0,-1 0 0,1 1 0,-1-1 0,0 0 0,0 1 0,-1-1 0,1 1 0,0 0 0,-1 0 0,-5-4 0,4 3 0,-1 0 0,0 1 0,-1-1 0,1 1 0,0 0 0,-1 1 0,1-1 0,-1 1 0,0 0 0,1 0 0,-1 1 0,0 0 0,0 0 0,1 0 0,-1 0 0,0 1 0,1 0 0,-1 1 0,1-1 0,-1 1 0,-8 4 0,1 0 0,0 0 0,1 1 0,-1 1 0,2 0 0,-1 0 0,1 1 0,-16 18 0,24-24 0,-1 0 0,2 1 0,-1-1 0,0 1 0,1-1 0,0 1 0,-1 0 0,2 0 0,-1 0 0,0 0 0,1 0 0,0 0 0,-1 0 0,2 0 0,-1 1 0,0-1 0,1 0 0,0 1 0,0-1 0,0 1 0,1-1 0,0 0 0,-1 0 0,1 1 0,1-1 0,-1 0 0,1 0 0,-1 0 0,1 0 0,0 0 0,1 0 0,2 3 0,3 4 0,1-1 0,0 0 0,1-1 0,0 0 0,0-1 0,1 0 0,0 0 0,1-1 0,15 7 0,55 22 0,-48-22 0,64 35 0,-95-47 0,-1-1 0,1 1 0,0 0 0,-1 0 0,1 0 0,-1 0 0,0 0 0,0 0 0,0 1 0,0-1 0,0 1 0,0 0 0,-1-1 0,1 1 0,-1 0 0,0 0 0,1 0 0,-2 0 0,1 0 0,1 5 0,-3-5 0,1-1 0,-1 1 0,1 0 0,-1 0 0,0 0 0,0 0 0,0-1 0,0 1 0,-1-1 0,1 1 0,-1-1 0,0 1 0,1-1 0,-1 0 0,0 1 0,0-1 0,-1 0 0,1-1 0,0 1 0,-1 0 0,1-1 0,-4 3 0,-8 3 0,-1 0 0,0 0 0,0-1 0,-1-1 0,-24 5 0,3-3 0,-48 3 0,71-9 15,0-1 0,0-1 0,0 0 0,0 0 0,0-1 0,0-1 0,-21-7 0,31 8-32,0 1 0,0-1 1,0 0-1,0-1 0,1 1 0,-1-1 1,1 1-1,-1-1 0,1 0 0,0 0 1,-5-7-1,6 7-51,0 0 1,1 0-1,0 0 1,0 0-1,0 0 0,0 0 1,0 0-1,1-1 1,-1 1-1,1 0 1,0 0-1,0 0 0,0-1 1,0 1-1,1 0 1,-1 0-1,1 0 1,1-4-1,8-21-6758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27.646"/>
    </inkml:context>
    <inkml:brush xml:id="br0">
      <inkml:brushProperty name="width" value="0.05" units="cm"/>
      <inkml:brushProperty name="height" value="0.05" units="cm"/>
    </inkml:brush>
  </inkml:definitions>
  <inkml:trace contextRef="#ctx0" brushRef="#br0">0 207 24575,'3'-15'0,"-1"0"0,2 1 0,0-1 0,1 1 0,0-1 0,1 1 0,1 1 0,8-14 0,-8 13 0,-4 9 0,0 0 0,0 0 0,0 0 0,1 1 0,-1-1 0,1 1 0,8-7 0,-11 10 0,0 0 0,0 1 0,0-1 0,0 1 0,0-1 0,0 1 0,0-1 0,0 1 0,0-1 0,0 1 0,0 0 0,1 0 0,-1 0 0,0-1 0,0 1 0,0 0 0,0 1 0,0-1 0,1 0 0,-1 0 0,0 0 0,0 1 0,0-1 0,0 0 0,0 1 0,0-1 0,0 1 0,0-1 0,0 1 0,0 0 0,0-1 0,0 1 0,0 0 0,-1 0 0,1 0 0,0 0 0,0-1 0,-1 1 0,1 0 0,-1 0 0,1 0 0,-1 0 0,1 1 0,-1-1 0,1 2 0,4 9 0,0 0 0,-1 1 0,0 0 0,-1 0 0,-1 0 0,1 15 0,1 84 0,-4-79 0,-1 159 0,5 150 0,-2-320 0,0-1 0,1 0 0,2 0 0,0 0 0,13 34 0,-15-48 0,1 1 0,0-1 0,0 0 0,0 0 0,1-1 0,0 0 0,0 1 0,1-1 0,0-1 0,0 1 0,0-1 0,1 0 0,0-1 0,-1 0 0,2 0 0,-1 0 0,0-1 0,9 3 0,-5-3 7,0 0 0,1-1 0,-1 0 0,1-1 0,-1 0 1,1-1-1,0 0 0,-1-1 0,1 0 0,-1-1 0,0 0 0,1-1 0,-1 0 0,0-1 0,0 0 0,15-9 0,-11 4-142,0 0 0,-2-1 0,1 0 0,-1-1 0,-1 0 0,0-1 0,0-1 0,-1 0 0,-1 0 0,15-25 0,-5 0-6691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28.036"/>
    </inkml:context>
    <inkml:brush xml:id="br0">
      <inkml:brushProperty name="width" value="0.05" units="cm"/>
      <inkml:brushProperty name="height" value="0.05" units="cm"/>
    </inkml:brush>
  </inkml:definitions>
  <inkml:trace contextRef="#ctx0" brushRef="#br0">0 39 24575,'5'0'0,"5"0"0,7 0 0,9 0 0,10 0 0,7 0 0,7 0 0,3-5 0,3-1 0,-5 0 0,-5 2 0,-6 0 0,-10-2 0,-10-2-8191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0.180"/>
    </inkml:context>
    <inkml:brush xml:id="br0">
      <inkml:brushProperty name="width" value="0.05" units="cm"/>
      <inkml:brushProperty name="height" value="0.05" units="cm"/>
    </inkml:brush>
  </inkml:definitions>
  <inkml:trace contextRef="#ctx0" brushRef="#br0">332 96 24575,'3'-38'0,"-1"-13"0,-2 51 0,0-1 0,0 1 0,0 0 0,0 0 0,0-1 0,0 1 0,0 0 0,0 0 0,0-1 0,0 1 0,0 0 0,-1 0 0,1-1 0,0 1 0,0 0 0,0 0 0,0 0 0,0-1 0,0 1 0,-1 0 0,1 0 0,0 0 0,0 0 0,0-1 0,-1 1 0,1 0 0,0 0 0,0 0 0,0 0 0,-1 0 0,1 0 0,0-1 0,0 1 0,-1 0 0,1 0 0,0 0 0,0 0 0,-1 0 0,1 0 0,0 0 0,0 0 0,-1 0 0,1 0 0,0 0 0,0 0 0,-1 1 0,1-1 0,0 0 0,0 0 0,-1 0 0,1 0 0,0 0 0,0 0 0,0 0 0,-1 1 0,1-1 0,0 0 0,0 0 0,0 0 0,0 1 0,-1-1 0,1 0 0,0 0 0,0 0 0,0 1 0,0-1 0,0 0 0,0 0 0,0 1 0,-13 16 0,-41 79 0,4 2 0,-69 189 0,97-218 0,4 0 0,2 2 0,3 0 0,3 0 0,-1 99 0,12-148 0,0 0 0,1-1 0,1 1 0,1-1 0,0 0 0,2 0 0,13 32 0,-13-41 0,0 0 0,0 0 0,2-1 0,-1 0 0,1 0 0,1-1 0,-1 0 0,2-1 0,0 1 0,0-2 0,0 0 0,1 0 0,17 9 0,-11-8 0,2 0 0,-1-1 0,1-1 0,0-1 0,0-1 0,1 0 0,26 2 0,-43-7-72,-1 0 1,0 0-1,0 0 0,0 0 0,0 0 0,0 0 0,0 0 0,0-1 1,0 1-1,0-1 0,0 1 0,0-1 0,0 0 0,0 0 0,0 0 1,-1 0-1,1 0 0,2-2 0,3-9-6754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2.027"/>
    </inkml:context>
    <inkml:brush xml:id="br0">
      <inkml:brushProperty name="width" value="0.05" units="cm"/>
      <inkml:brushProperty name="height" value="0.05" units="cm"/>
    </inkml:brush>
  </inkml:definitions>
  <inkml:trace contextRef="#ctx0" brushRef="#br0">0 6 24575,'0'-4'0,"0"2"0,5 3 0,1 4 0,0 7 0,-1 2-8191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2.383"/>
    </inkml:context>
    <inkml:brush xml:id="br0">
      <inkml:brushProperty name="width" value="0.05" units="cm"/>
      <inkml:brushProperty name="height" value="0.05" units="cm"/>
    </inkml:brush>
  </inkml:definitions>
  <inkml:trace contextRef="#ctx0" brushRef="#br0">12 1 24575,'0'4'0,"-4"3"0,-2 3 0,4 1 0,8-2 0,8-2 0,5-7 0,0-4-8191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46.073"/>
    </inkml:context>
    <inkml:brush xml:id="br0">
      <inkml:brushProperty name="width" value="0.05" units="cm"/>
      <inkml:brushProperty name="height" value="0.05" units="cm"/>
    </inkml:brush>
  </inkml:definitions>
  <inkml:trace contextRef="#ctx0" brushRef="#br0">6 160 24575,'0'0'0,"0"0"0,0 0 0,-1 0 0,1 0 0,0 1 0,0-1 0,-1 0 0,1 0 0,0 0 0,0 0 0,-1 0 0,1 0 0,0 0 0,0 1 0,0-1 0,-1 0 0,1 0 0,0 0 0,0 1 0,0-1 0,0 0 0,-1 0 0,1 0 0,0 1 0,0-1 0,0 0 0,0 0 0,0 1 0,0-1 0,0 0 0,0 0 0,0 1 0,0-1 0,0 0 0,0 0 0,0 1 0,2 15 0,9 14 0,-10-29 0,15 35 0,-6-16 0,-1 0 0,-1 1 0,0 0 0,-2 0 0,0 1 0,4 36 0,-10-53 0,-1-1 0,1 1 0,-1-1 0,1 1 0,-1 0 0,0-1 0,-1 0 0,-2 7 0,3-9 0,1-1 0,-1 1 0,0-1 0,0 1 0,0-1 0,0 1 0,0-1 0,0 1 0,-1-1 0,1 0 0,0 0 0,-1 0 0,1 0 0,-1 0 0,1 0 0,-1 0 0,1 0 0,-1 0 0,0-1 0,1 1 0,-1-1 0,0 1 0,1-1 0,-4 1 0,4-2 0,-1 1 0,1 0 0,0-1 0,-1 1 0,1-1 0,-1 1 0,1-1 0,0 0 0,-1 0 0,1 0 0,0 1 0,0-1 0,0 0 0,0 0 0,0-1 0,0 1 0,0 0 0,0 0 0,0 0 0,0-1 0,1 1 0,-1 0 0,0-1 0,1 1 0,-1-1 0,1 1 0,0-1 0,-1 1 0,1-1 0,0-2 0,-1-4 0,0 0 0,0 1 0,1-1 0,1-14 0,3 3 9,0 0 1,1 0-1,0 0 0,2 1 0,0 0 1,1 0-1,1 1 0,1 0 0,0 0 0,1 1 1,1 1-1,26-28 0,-17 24-174,0 0 0,1 1 0,1 1 0,0 1 0,1 2 0,1 0 0,0 1 0,35-11 0,-31 14-6661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2.792"/>
    </inkml:context>
    <inkml:brush xml:id="br0">
      <inkml:brushProperty name="width" value="0.05" units="cm"/>
      <inkml:brushProperty name="height" value="0.05" units="cm"/>
    </inkml:brush>
  </inkml:definitions>
  <inkml:trace contextRef="#ctx0" brushRef="#br0">389 325 24575,'2'0'0,"0"-1"0,0 0 0,0 1 0,0-1 0,-1 0 0,1 0 0,0 0 0,-1 0 0,1-1 0,-1 1 0,1 0 0,-1-1 0,0 1 0,1-1 0,-1 1 0,0-1 0,0 0 0,1-1 0,19-35 0,-20 35 0,5-9 0,-1-1 0,0 0 0,-1 0 0,-1 0 0,0-1 0,0 1 0,-1-1 0,-1 0 0,-1 1 0,0-1 0,0 0 0,-5-25 0,4 36 0,0 0 0,0-1 0,-1 1 0,1 0 0,-1 0 0,0 0 0,1 0 0,-1 0 0,-1 0 0,1 1 0,0-1 0,-1 1 0,1-1 0,-1 1 0,0 0 0,0 0 0,0 0 0,0 0 0,0 1 0,0-1 0,0 1 0,-1 0 0,1 0 0,0 0 0,-1 0 0,1 0 0,-1 1 0,1 0 0,-1 0 0,1 0 0,-1 0 0,1 0 0,-1 1 0,-3 0 0,-6 2 0,-1 0 0,1 0 0,0 2 0,1-1 0,-1 2 0,1 0 0,-20 12 0,9-1 0,0 0 0,1 1 0,1 1 0,1 2 0,1-1 0,-32 46 0,42-53 0,1 0 0,0 1 0,1 0 0,0 0 0,1 0 0,1 1 0,0 0 0,1 0 0,0 1 0,2-1 0,0 1 0,0 0 0,2 30 0,1-42 0,-1-1 0,1 0 0,-1 1 0,1-1 0,0 1 0,0-1 0,0 0 0,1 0 0,-1 0 0,1 0 0,0 0 0,0 0 0,0 0 0,0-1 0,0 1 0,1-1 0,-1 1 0,6 3 0,-3-3 0,-1-1 0,1 0 0,0 0 0,0 0 0,0-1 0,0 0 0,0 0 0,0 0 0,0 0 0,0-1 0,8 0 0,1-1 0,0 0 0,-1-1 0,1-1 0,-1-1 0,1 0 0,-1 0 0,0-1 0,18-10 0,-17 5 0,0 1 0,-1-2 0,-1 0 0,0 0 0,0-1 0,-1-1 0,-1 0 0,0 0 0,0-1 0,-2-1 0,0 1 0,0-1 0,-2-1 0,1 1 0,-2-1 0,6-30 0,-10 44 0,-1 0 0,0 1 0,0-1 0,1 0 0,-1 1 0,1-1 0,0 0 0,-1 1 0,1-1 0,0 1 0,0-1 0,0 1 0,0-1 0,2-1 0,-3 3 0,1 0 0,-1 0 0,1 0 0,-1 0 0,1 0 0,-1 0 0,1 1 0,-1-1 0,1 0 0,-1 0 0,0 0 0,1 1 0,-1-1 0,1 0 0,-1 0 0,0 1 0,1-1 0,-1 0 0,0 1 0,1-1 0,-1 1 0,0-1 0,1 0 0,-1 1 0,0-1 0,0 1 0,0-1 0,1 1 0,-1-1 0,0 0 0,0 2 0,17 56 0,-14-46 0,2 5-71,8 34 171,25 63 0,-32-99-266,1-1 0,0 1 0,1-1 0,1-1 0,0 1 0,1-2 0,0 1 0,19 16 0,-5-10-6660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3.153"/>
    </inkml:context>
    <inkml:brush xml:id="br0">
      <inkml:brushProperty name="width" value="0.05" units="cm"/>
      <inkml:brushProperty name="height" value="0.05" units="cm"/>
    </inkml:brush>
  </inkml:definitions>
  <inkml:trace contextRef="#ctx0" brushRef="#br0">58 248 24575,'-7'-9'0,"0"0"0,0-1 0,1 1 0,-7-17 0,3 6 0,9 20 0,0-1 0,1 0 0,-1 1 0,1-1 0,-1 0 0,1 0 0,-1 1 0,1-1 0,0 0 0,-1 0 0,1 0 0,0 1 0,-1-1 0,1 0 0,0 0 0,0 0 0,0 0 0,0 0 0,0 0 0,0 1 0,0-3 0,15 12 0,22 28 0,9 13 0,-2 1 0,-3 3 0,48 82 0,-88-135 0,24 54 0,-24-53 0,0 0 0,0 0 0,0 0 0,-1 0 0,1 0 0,-1 0 0,0 0 0,1 0 0,-1 0 0,0 0 0,0 0 0,-1 1 0,1-1 0,0 0 0,-1 0 0,1 0 0,-1 0 0,0 0 0,1 0 0,-1 0 0,0 0 0,0 0 0,0-1 0,-2 3 0,2-3 0,0 0 0,-1-1 0,1 1 0,0-1 0,0 1 0,0-1 0,-1 0 0,1 1 0,0-1 0,0 0 0,-1 0 0,1 0 0,0 0 0,0 0 0,-1 0 0,1 0 0,0 0 0,0-1 0,-1 1 0,1-1 0,0 1 0,0 0 0,0-1 0,0 0 0,0 1 0,0-1 0,-1 0 0,1 1 0,1-1 0,-1 0 0,0 0 0,0 0 0,0 0 0,0 0 0,1 0 0,-2-2 0,-3-4 0,0 1 0,0-1 0,1 0 0,-6-12 0,4 1 0,0 0 0,1-1 0,1 0 0,1 1 0,0-1 0,2 0 0,0 0 0,2-27 0,2 15 0,1 0 0,1 0 0,2 1 0,14-41 0,-16 58 17,0 0 0,1 1 1,0-1-1,1 1 0,1 1 0,15-21 0,-20 29-74,0-1 0,0 1 0,0 0 0,1 1-1,-1-1 1,1 0 0,-1 1 0,1 0 0,0 0 0,0 0 0,0 0 0,0 1-1,0-1 1,0 1 0,0 0 0,0 0 0,1 1 0,-1-1 0,0 1 0,1 0 0,-1 0-1,0 0 1,1 1 0,-1 0 0,6 1 0,8 5-6769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3.574"/>
    </inkml:context>
    <inkml:brush xml:id="br0">
      <inkml:brushProperty name="width" value="0.05" units="cm"/>
      <inkml:brushProperty name="height" value="0.05" units="cm"/>
    </inkml:brush>
  </inkml:definitions>
  <inkml:trace contextRef="#ctx0" brushRef="#br0">2 95 24575,'0'-1'0,"-1"-1"0,1 1 0,0 0 0,0 0 0,0-1 0,0 1 0,0 0 0,0 0 0,1 0 0,-1-1 0,0 1 0,1 0 0,-1 0 0,0 0 0,1 0 0,-1 0 0,1 0 0,0-1 0,-1 1 0,1 1 0,0-1 0,0 0 0,0 0 0,1-1 0,-1 2 0,1 0 0,-1 0 0,0 0 0,0 0 0,0 0 0,1 0 0,-1 0 0,0 0 0,0 1 0,0-1 0,0 1 0,1-1 0,-1 1 0,0-1 0,0 1 0,0-1 0,0 1 0,0 0 0,1 1 0,7 5 0,-1 1 0,0 1 0,13 16 0,-4-2 0,-2 1 0,0 1 0,19 45 0,-28-54 0,0 0 0,-1 1 0,0 0 0,-2 0 0,0 0 0,-1 1 0,1 23 0,-4-36 0,0 0 0,1 0 0,-2 0 0,1 1 0,0-1 0,-1-1 0,0 1 0,-3 6 0,4-10 0,1 0 0,-1 0 0,1 0 0,-1 0 0,1 0 0,-1 0 0,0 0 0,0 0 0,1 0 0,-1 0 0,0-1 0,0 1 0,0 0 0,0 0 0,0-1 0,0 1 0,0-1 0,0 1 0,0-1 0,0 1 0,-1-1 0,1 0 0,0 1 0,0-1 0,0 0 0,0 0 0,-1 0 0,1 0 0,0 0 0,0 0 0,0 0 0,0-1 0,-1 1 0,1 0 0,0-1 0,0 1 0,0 0 0,0-1 0,0 1 0,0-1 0,0 0 0,-1 0 0,-1-1 0,1-1 0,0 1 0,0-1 0,0 1 0,0-1 0,1 0 0,-1 0 0,1 0 0,-1 1 0,1-2 0,0 1 0,0 0 0,0 0 0,1 0 0,-1 0 0,1-7 0,-1-2 0,1-1 0,0 0 0,2-12 0,2-3 0,1-1 0,1 2 0,2-1 0,0 1 0,2 0 0,1 1 0,1 0 0,2 1 0,0 0 0,25-31 0,-34 49 24,1 1 0,-1 0 0,1 1 0,9-7 0,-14 11-62,0 0 0,0 1 0,0-1 0,0 0 0,0 1 0,0-1-1,0 0 1,0 1 0,0 0 0,0-1 0,0 1 0,0-1 0,0 1 0,0 0 0,0 0 0,1 0 0,-1 0 0,0 0 0,0 0-1,0 0 1,0 0 0,1 0 0,-1 0 0,0 1 0,0-1 0,0 0 0,0 1 0,0-1 0,0 1 0,0 0 0,0-1 0,0 1-1,0 0 1,0-1 0,0 1 0,0 0 0,0 0 0,0 1 0,7 13-6788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3.916"/>
    </inkml:context>
    <inkml:brush xml:id="br0">
      <inkml:brushProperty name="width" value="0.05" units="cm"/>
      <inkml:brushProperty name="height" value="0.05" units="cm"/>
    </inkml:brush>
  </inkml:definitions>
  <inkml:trace contextRef="#ctx0" brushRef="#br0">1 32 24575,'0'-1'0,"0"0"0,0-1 0,0 1 0,0 0 0,0 0 0,0 0 0,0 0 0,0-1 0,0 1 0,0 0 0,1 0 0,-1 0 0,0 0 0,1 0 0,-1 0 0,1 0 0,-1 0 0,1 0 0,0 0 0,-1 0 0,1 0 0,0 0 0,0 0 0,-1 0 0,1 1 0,0-1 0,0 0 0,0 1 0,0-1 0,2 0 0,-2 1 0,1 0 0,0 0 0,-1 1 0,1-1 0,-1 0 0,1 1 0,-1-1 0,1 1 0,-1 0 0,1 0 0,-1-1 0,1 1 0,-1 0 0,0 0 0,0 0 0,1 1 0,-1-1 0,0 0 0,0 0 0,0 1 0,1 1 0,18 27 0,-2 1 0,-1 1 0,-2 1 0,-1 0 0,-2 1 0,14 58 0,1 46 0,8 30 0,-27-151 120,-5-12-321,-4-10-1083,-4-6-5542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5.093"/>
    </inkml:context>
    <inkml:brush xml:id="br0">
      <inkml:brushProperty name="width" value="0.05" units="cm"/>
      <inkml:brushProperty name="height" value="0.05" units="cm"/>
    </inkml:brush>
  </inkml:definitions>
  <inkml:trace contextRef="#ctx0" brushRef="#br0">74 1 24575,'0'5'0,"0"5"0,0 7 0,0 9 0,0 5 0,0 6 0,0 7 0,-5 5 0,-6 3 0,-5-3 0,-6 0 0,2-8-8191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6.219"/>
    </inkml:context>
    <inkml:brush xml:id="br0">
      <inkml:brushProperty name="width" value="0.05" units="cm"/>
      <inkml:brushProperty name="height" value="0.05" units="cm"/>
    </inkml:brush>
  </inkml:definitions>
  <inkml:trace contextRef="#ctx0" brushRef="#br0">0 23 24575,'0'-5'0,"0"-6"0,0 4 0,0 7 0,5 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6.594"/>
    </inkml:context>
    <inkml:brush xml:id="br0">
      <inkml:brushProperty name="width" value="0.05" units="cm"/>
      <inkml:brushProperty name="height" value="0.05" units="cm"/>
    </inkml:brush>
  </inkml:definitions>
  <inkml:trace contextRef="#ctx0" brushRef="#br0">1 0 24575,'0'9'0,"0"8"0,4 1 0,3 2 0,3-2 0,1-9 0,-2-11 0,2-5 0,0-6 0,-3 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7.157"/>
    </inkml:context>
    <inkml:brush xml:id="br0">
      <inkml:brushProperty name="width" value="0.05" units="cm"/>
      <inkml:brushProperty name="height" value="0.05" units="cm"/>
    </inkml:brush>
  </inkml:definitions>
  <inkml:trace contextRef="#ctx0" brushRef="#br0">388 267 24575,'1'-4'0,"0"1"0,0-1 0,1 1 0,-1 0 0,1-1 0,-1 1 0,1 0 0,0 0 0,5-5 0,6-12 0,-9 11 0,-1-1 0,0 0 0,0 0 0,-1-1 0,0 1 0,-1-1 0,0 1 0,0-1 0,-1 1 0,-3-19 0,3 25 0,-1 1 0,1-1 0,-1 1 0,0-1 0,0 1 0,0 0 0,0-1 0,0 1 0,-1 0 0,0 0 0,1 0 0,-1 0 0,0 0 0,-1 0 0,1 1 0,0-1 0,-1 1 0,1 0 0,-1-1 0,0 1 0,0 0 0,0 0 0,0 1 0,0-1 0,0 1 0,-1 0 0,1-1 0,0 1 0,-1 1 0,1-1 0,-1 0 0,1 1 0,-1 0 0,1 0 0,-6 0 0,-1 2 0,1 0 0,-1 0 0,1 1 0,0 0 0,0 0 0,0 1 0,1 0 0,-1 1 0,1 0 0,-8 6 0,-15 13 0,-30 29 0,52-45 0,-6 7 0,1 0 0,0 1 0,1 1 0,0 0 0,2 1 0,0 0 0,-16 37 0,22-44 0,1-1 0,1 1 0,0 0 0,0 0 0,1 1 0,0-1 0,1 0 0,0 1 0,1-1 0,1 1 0,-1-1 0,2 0 0,0 1 0,0-1 0,1 0 0,4 12 0,-4-17 0,1 0 0,0 0 0,0 0 0,0 0 0,1-1 0,0 1 0,0-1 0,0-1 0,0 1 0,1-1 0,0 0 0,0 0 0,0 0 0,0-1 0,1 0 0,-1 0 0,1-1 0,0 1 0,-1-2 0,1 1 0,0-1 0,11 1 0,1 0 0,0-2 0,0 0 0,0-1 0,0-1 0,0 0 0,0-1 0,23-8 0,-26 6 0,-1-1 0,0-1 0,-1 0 0,1 0 0,-1-2 0,-1 0 0,1 0 0,-2-1 0,1-1 0,-1 0 0,-1-1 0,0 0 0,-1 0 0,15-24 0,-6 2 0,-2-1 0,-1 0 0,-1-2 0,18-73 0,-31 101 0,6-24 0,-8 32 0,1 0 0,-1 0 0,0 0 0,0 0 0,1 0 0,-1 0 0,1 0 0,-1 0 0,1 0 0,-1 0 0,1 0 0,-1 1 0,1-1 0,0 0 0,-1 0 0,1 1 0,0-1 0,0 0 0,0 1 0,0-1 0,1 0 0,-1 1 0,0 1 0,0-1 0,0 1 0,0-1 0,0 1 0,0-1 0,0 1 0,0 0 0,0 0 0,0-1 0,0 1 0,-1 0 0,1 0 0,0 0 0,-1 0 0,1 0 0,-1 0 0,1 0 0,-1 0 0,1 2 0,11 28 0,-10-23 0,46 155 0,-33-105 0,42 107 0,-53-157-195,0-1 0,0 0 0,0 0 0,1 0 0,0 0 0,10 10 0,5-1-6631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7.571"/>
    </inkml:context>
    <inkml:brush xml:id="br0">
      <inkml:brushProperty name="width" value="0.05" units="cm"/>
      <inkml:brushProperty name="height" value="0.05" units="cm"/>
    </inkml:brush>
  </inkml:definitions>
  <inkml:trace contextRef="#ctx0" brushRef="#br0">5 11 24575,'0'0'0,"0"0"0,-1 0 0,1 0 0,0 0 0,0-1 0,-1 1 0,1 0 0,0 0 0,0 0 0,-1-1 0,1 1 0,0 0 0,0 0 0,0-1 0,-1 1 0,1 0 0,0-1 0,0 1 0,0 0 0,0-1 0,0 1 0,0 0 0,-1-1 0,1 1 0,0 0 0,0-1 0,0 1 0,0 0 0,0-1 0,0 1 0,0 0 0,1 0 0,-1-1 0,0 1 0,0-1 0,13 0 0,18 10 0,-2 3 0,-1 2 0,-1 1 0,-1 1 0,0 2 0,-1 0 0,0 2 0,-2 1 0,-1 0 0,0 2 0,-2 0 0,0 2 0,-2 0 0,-1 1 0,0 0 0,-3 2 0,0 0 0,-1 0 0,-2 1 0,9 39 0,-18-61 0,-1 0 0,0 0 0,-1 0 0,1 0 0,-1 0 0,-1 0 0,-1 7 0,2-12 0,0-1 0,0 0 0,-1 1 0,1-1 0,-1 0 0,1 1 0,-1-1 0,1 0 0,-1 0 0,0 0 0,0 0 0,0 0 0,1 0 0,-1 0 0,0 0 0,0 0 0,-2 1 0,1-1 0,1-1 0,-1 1 0,1-1 0,0 0 0,-1 0 0,1 0 0,-1 0 0,1 0 0,-1 0 0,1 0 0,0 0 0,-1-1 0,1 1 0,-1 0 0,1-1 0,0 0 0,-1 1 0,1-1 0,0 1 0,0-1 0,-2-1 0,-2-2 0,1 0 0,0 0 0,-1 0 0,1 0 0,0-1 0,1 0 0,-1 0 0,1 0 0,0 0 0,0 0 0,1-1 0,0 1 0,0-1 0,0 1 0,0-1 0,1 0 0,-1-6 0,0-5 0,0 1 0,1-1 0,0 1 0,2-1 0,2-18 0,1 10 0,2-1 0,0 1 0,2 1 0,1-1 0,1 1 0,1 1 0,1 0 0,1 0 0,18-23 0,-28 41-68,0 1 0,1 0-1,-1 0 1,1 0 0,0 0 0,0 0-1,1 1 1,-1 0 0,1 0 0,0 0-1,-1 0 1,1 1 0,1 0 0,-1 0-1,0 0 1,0 1 0,1-1-1,-1 1 1,11 0 0,1 4-6758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8.016"/>
    </inkml:context>
    <inkml:brush xml:id="br0">
      <inkml:brushProperty name="width" value="0.05" units="cm"/>
      <inkml:brushProperty name="height" value="0.05" units="cm"/>
    </inkml:brush>
  </inkml:definitions>
  <inkml:trace contextRef="#ctx0" brushRef="#br0">0 137 24575,'0'-5'0,"1"1"0,-1-1 0,1 1 0,0-1 0,0 1 0,0 0 0,0-1 0,1 1 0,0 0 0,0 0 0,0 0 0,0 0 0,1 0 0,0 1 0,-1-1 0,1 1 0,0-1 0,1 1 0,-1 0 0,1 0 0,-1 1 0,1-1 0,0 1 0,0 0 0,0 0 0,0 0 0,0 0 0,1 1 0,-1-1 0,0 1 0,9-1 0,-4 1 0,1-1 0,-1 2 0,1-1 0,-1 1 0,1 1 0,-1-1 0,1 2 0,-1-1 0,0 1 0,0 1 0,0 0 0,0 0 0,0 1 0,11 6 0,-6 0 0,0 0 0,-1 2 0,0-1 0,-1 2 0,0 0 0,-1 0 0,-1 1 0,0 0 0,0 1 0,12 28 0,-11-19 0,-2 1 0,0 0 0,-2 1 0,-1-1 0,-1 2 0,3 34 0,-10-37 0,1-24 0,1 0 0,0 0 0,0 1 0,0-1 0,0 0 0,0 0 0,-1 0 0,1 0 0,0 0 0,0 1 0,0-1 0,-1 0 0,1 0 0,0 0 0,0 0 0,-1 0 0,1 0 0,0 0 0,0 0 0,0 0 0,-1 0 0,1 0 0,0 0 0,0 0 0,-1 0 0,1 0 0,0 0 0,0 0 0,-1 0 0,1 0 0,0 0 0,0 0 0,0-1 0,-1 1 0,1 0 0,0 0 0,0 0 0,0 0 0,-1 0 0,1-1 0,0 1 0,0 0 0,-4-4 0,1 1 0,0-1 0,0 0 0,1 0 0,-1 0 0,-2-6 0,-7-15 0,1-1 0,0 0 0,2 0 0,1-1 0,-5-31 0,12 50 0,0 0 0,0 0 0,1-1 0,0 1 0,1 0 0,0 0 0,0 0 0,0 0 0,1 0 0,0 0 0,1 1 0,0-1 0,0 0 0,0 1 0,1 0 0,0 0 0,1 0 0,-1 1 0,1-1 0,1 1 0,-1 0 0,8-6 0,-5 5-50,1 0-1,1 1 1,-1 0-1,1 0 0,0 1 1,0 0-1,1 1 1,0 0-1,-1 0 1,1 1-1,0 1 0,1 0 1,-1 0-1,0 1 1,0 1-1,1 0 1,-1 0-1,0 1 0,1 1 1,-1 0-1,0 0 1,0 1-1,0 1 1,-1 0-1,1 0 1,13 8-1,-9-3-6775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46.407"/>
    </inkml:context>
    <inkml:brush xml:id="br0">
      <inkml:brushProperty name="width" value="0.05" units="cm"/>
      <inkml:brushProperty name="height" value="0.05" units="cm"/>
    </inkml:brush>
  </inkml:definitions>
  <inkml:trace contextRef="#ctx0" brushRef="#br0">13 1 24575,'0'4'0,"0"7"0,0 6 0,0 5 0,0 7 0,0 4 0,5 6 0,1 0 0,0 4 0,-1 3 0,-2-2 0,-1 2 0,-5-3 0,-3 0 0,-4-1 0,-1-5 0,1-7-8191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9.082"/>
    </inkml:context>
    <inkml:brush xml:id="br0">
      <inkml:brushProperty name="width" value="0.05" units="cm"/>
      <inkml:brushProperty name="height" value="0.05" units="cm"/>
    </inkml:brush>
  </inkml:definitions>
  <inkml:trace contextRef="#ctx0" brushRef="#br0">22 57 24575,'-2'-2'0,"0"0"0,0 0 0,0 0 0,0-1 0,1 1 0,-1 0 0,0-1 0,1 1 0,0-1 0,0 1 0,0-1 0,-2-5 0,3 7 0,0 1 0,0-1 0,0 0 0,0 1 0,0-1 0,0 1 0,1-1 0,-1 0 0,0 1 0,0-1 0,0 1 0,1-1 0,-1 1 0,0-1 0,1 1 0,-1-1 0,1 1 0,-1-1 0,0 1 0,1-1 0,-1 1 0,1-1 0,22-6 0,0 7 0,-1 1 0,1 0 0,-1 2 0,0 1 0,0 0 0,0 2 0,0 0 0,-1 2 0,0 0 0,0 1 0,-1 1 0,33 23 0,-43-26 0,-1 0 0,0 1 0,0 1 0,0-1 0,-1 1 0,0 1 0,-1-1 0,0 2 0,-1-1 0,0 0 0,-1 1 0,0 0 0,0 1 0,-1-1 0,5 22 0,-7-17 0,0-1 0,-1 1 0,0 0 0,-1-1 0,-1 1 0,-1 0 0,0 0 0,-1-1 0,0 0 0,-1 1 0,-12 25 0,0-9 0,-1 0 0,-2-1 0,-33 41 0,4-5 0,46-66 0,1 0 0,0 0 0,0 1 0,0-1 0,0 1 0,1-1 0,-1 0 0,0 1 0,1 0 0,-1-1 0,0 1 0,1-1 0,0 1 0,-1 0 0,1-1 0,0 1 0,0 0 0,0-1 0,0 1 0,0 0 0,1-1 0,-1 1 0,0 0 0,1-1 0,-1 1 0,2 1 0,0 0 0,0-1 0,0 0 0,1 0 0,-1 0 0,1-1 0,0 1 0,-1 0 0,1-1 0,0 0 0,0 0 0,0 0 0,0 0 0,5 1 0,21 6 0,-1 0 0,0-1 0,1-1 0,57 4 0,121-11 0,-201-1 35,-10-1-1015,3 3 560,-9-6-6406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39.742"/>
    </inkml:context>
    <inkml:brush xml:id="br0">
      <inkml:brushProperty name="width" value="0.05" units="cm"/>
      <inkml:brushProperty name="height" value="0.05" units="cm"/>
    </inkml:brush>
  </inkml:definitions>
  <inkml:trace contextRef="#ctx0" brushRef="#br0">0 1 24575,'28'0'0,"0"1"0,0 2 0,0 1 0,31 8 0,-41-7 0,1 2 0,-1 0 0,0 1 0,-1 0 0,0 2 0,29 21 0,-18-8 0,-1 1 0,-1 2 0,-1 1 0,-1 0 0,-2 2 0,-1 1 0,-1 1 0,-2 0 0,-1 1 0,-1 1 0,-2 1 0,16 58 0,-17-45 0,-2 1 0,-3 1 0,-2 0 0,-2 0 0,-2 0 0,-2 0 0,-2 1 0,-17 90 0,13-111-124,-2 1 0,-1-1 0,-1-1 0,-2 0 0,-1 0 0,0-1-1,-3-1 1,0 0 0,-1-1 0,-31 34 0,22-33-6702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1.166"/>
    </inkml:context>
    <inkml:brush xml:id="br0">
      <inkml:brushProperty name="width" value="0.05" units="cm"/>
      <inkml:brushProperty name="height" value="0.05" units="cm"/>
    </inkml:brush>
  </inkml:definitions>
  <inkml:trace contextRef="#ctx0" brushRef="#br0">619 574 24575,'0'0'0,"1"0"0,0 0 0,0-1 0,0 1 0,0 0 0,0-1 0,0 1 0,0-1 0,0 1 0,-1-1 0,1 1 0,0-1 0,0 0 0,-1 1 0,1-1 0,0 0 0,-1 0 0,1 0 0,-1 1 0,1-1 0,-1 0 0,0 0 0,1-1 0,9-28 0,-7 21 0,12-48 0,13-98 0,-26 143 0,-1 1 0,0-1 0,-1 1 0,0-1 0,-1 0 0,0 1 0,-1-1 0,-3-11 0,4 20 0,0 0 0,0 0 0,0 0 0,-1 0 0,1 0 0,-1 0 0,0 1 0,0-1 0,0 0 0,0 1 0,-1 0 0,1-1 0,0 1 0,-1 0 0,0 0 0,1 0 0,-1 1 0,0-1 0,0 1 0,0-1 0,0 1 0,0 0 0,0 0 0,-1 0 0,1 1 0,0-1 0,0 1 0,-1 0 0,1 0 0,0 0 0,-1 0 0,-4 1 0,-12 3 0,1 0 0,0 0 0,0 2 0,0 1 0,1 0 0,0 1 0,-33 20 0,10-1 0,-76 65 0,87-65 0,2 1 0,0 1 0,-39 57 0,51-62 0,1 1 0,1 0 0,1 1 0,1 1 0,-15 53 0,25-72 0,0 0 0,0 0 0,1 1 0,0-1 0,1 1 0,0-1 0,0 0 0,1 1 0,0-1 0,1 0 0,0 1 0,4 13 0,-3-17 0,-1 0 0,1 0 0,0 0 0,0-1 0,0 1 0,1-1 0,0 0 0,-1 0 0,2 0 0,-1 0 0,0-1 0,1 0 0,-1 1 0,1-2 0,0 1 0,0 0 0,0-1 0,0 0 0,12 2 0,-4-1 0,0-1 0,0-1 0,0 0 0,0-1 0,0 0 0,0-1 0,0-1 0,0 0 0,0 0 0,0-2 0,0 1 0,-1-2 0,0 0 0,0 0 0,15-9 0,-4 0 0,-1-1 0,0 0 0,-1-2 0,-1 0 0,0-2 0,26-32 0,-13 6 0,-2-3 0,-2 0 0,-3-2 0,26-66 0,-50 113 0,0-2 0,0 1 0,0-1 0,1 0 0,0 1 0,0 0 0,5-7 0,-7 11 0,-1-1 0,1 1 0,-1-1 0,1 1 0,-1 0 0,1-1 0,-1 1 0,1 0 0,-1 0 0,1-1 0,-1 1 0,1 0 0,-1 0 0,1 0 0,-1 0 0,1 0 0,0-1 0,-1 1 0,1 0 0,-1 0 0,1 1 0,-1-1 0,1 0 0,1 0 0,-1 1 0,0 0 0,0 0 0,0-1 0,0 1 0,0 0 0,0 0 0,-1 0 0,1 1 0,0-1 0,0 0 0,-1 0 0,1 0 0,-1 1 0,1-1 0,0 2 0,40 144 0,-29-97 0,24 64 0,-30-98 0,-1-2 0,1 0 0,0 0 0,15 22 0,-20-33 0,1-1 0,0 0 0,0 1 0,0-1 0,0 0 0,0 0 0,0 0 0,0 0 0,1 0 0,-1-1 0,1 1 0,-1-1 0,1 1 0,0-1 0,-1 0 0,1 0 0,0 0 0,0 0 0,0-1 0,0 1 0,0-1 0,0 0 0,0 0 0,0 0 0,3 0 0,5-3 0,1 0 0,-2-1 0,1 0 0,0-1 0,-1 0 0,0-1 0,0 0 0,14-12 0,69-65 0,-88 78 0,34-35 0,-3-2 0,-1-1 0,-2-2 0,-2-1 0,-2-2 0,-2-1 0,-2-1 0,28-83 0,-47 115 0,0 0 0,-2 0 0,5-34 0,-9 48 0,0 0 0,0 0 0,0-1 0,0 1 0,-1 0 0,0 0 0,0 0 0,0 0 0,0-1 0,-3-3 0,3 6 0,0 0 0,0 0 0,0 1 0,-1-1 0,1 0 0,0 1 0,-1-1 0,0 1 0,1 0 0,-1-1 0,0 1 0,0 0 0,0 0 0,1 0 0,-1 0 0,0 1 0,0-1 0,-1 0 0,1 1 0,0 0 0,-3-1 0,-7 1 0,0 0 0,0 0 0,0 1 0,1 1 0,-1 0 0,0 0 0,1 2 0,0-1 0,-17 8 0,-13 8 0,-41 27 0,79-44 0,-9 5 0,-14 8 0,-26 21 0,46-32 0,1 1 0,-1-1 0,1 1 0,0 0 0,1 1 0,-1-1 0,1 1 0,0 0 0,1 0 0,-6 10 0,9-13 0,-1 0 0,1-1 0,0 1 0,-1 0 0,1-1 0,0 1 0,1 0 0,-1-1 0,0 1 0,1 0 0,-1-1 0,1 1 0,0-1 0,0 1 0,0-1 0,0 1 0,1-1 0,-1 1 0,1-1 0,-1 0 0,1 0 0,0 0 0,-1 0 0,5 3 0,5 5 0,0-1 0,1 0 0,16 9 0,-18-12 0,48 27 0,1-4 0,1-1 0,109 31 0,-31-10 0,-121-43 0,1 2 0,-1 0 0,0 1 0,0 1 0,17 14 0,-30-21 0,-1 0 0,1 0 0,-1 0 0,0 1 0,0 0 0,0 0 0,0 0 0,-1 0 0,0 0 0,1 0 0,1 7 0,-3-8 0,-1 0 0,1 0 0,-1 0 0,0-1 0,0 1 0,0 0 0,0 0 0,-1 0 0,1 0 0,-1 0 0,0 0 0,1-1 0,-1 1 0,0 0 0,-1-1 0,1 1 0,0-1 0,-1 1 0,0-1 0,-2 4 0,-4 3 0,-1 0 0,0-1 0,0 0 0,-1-1 0,1 0 0,-2 0 0,1-1 0,-17 7 0,-5 1 0,-55 15 0,62-22 40,0-1 0,-31 3 0,48-8-175,-1-1 0,0 0 0,1 0 0,-1 0 0,1-1 0,-1-1 0,1 1 0,0-1 0,-1-1 0,-9-4 0,-6-6-6691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1.559"/>
    </inkml:context>
    <inkml:brush xml:id="br0">
      <inkml:brushProperty name="width" value="0.05" units="cm"/>
      <inkml:brushProperty name="height" value="0.05" units="cm"/>
    </inkml:brush>
  </inkml:definitions>
  <inkml:trace contextRef="#ctx0" brushRef="#br0">166 63 24575,'37'-56'0,"-29"49"0,-27 39 0,-10 16 0,1 1 0,3 1 0,2 2 0,-23 75 0,35-88 0,2 1 0,1 0 0,2 1 0,2 0 0,1 0 0,6 75 0,-1-96-47,1-1 0,1 0 0,1 0 0,1 0 0,0-1 0,1 0 0,1 0 0,1 0 0,1-1-1,0-1 1,1 1 0,1-2 0,0 0 0,1 0 0,1-1 0,0-1 0,1 0 0,0-1 0,1 0 0,0-1 0,1-1 0,0-1-1,1-1 1,0 0 0,0-1 0,0-1 0,1 0 0,26 3 0,15-4-6779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2.245"/>
    </inkml:context>
    <inkml:brush xml:id="br0">
      <inkml:brushProperty name="width" value="0.05" units="cm"/>
      <inkml:brushProperty name="height" value="0.05" units="cm"/>
    </inkml:brush>
  </inkml:definitions>
  <inkml:trace contextRef="#ctx0" brushRef="#br0">1 337 24575,'0'-8'0,"0"0"0,1-1 0,0 1 0,1 0 0,0 0 0,0 1 0,1-1 0,0 0 0,0 1 0,0-1 0,1 1 0,0 0 0,1 0 0,7-8 0,-4 6 0,0 1 0,1 0 0,0 1 0,0-1 0,0 2 0,1-1 0,0 2 0,1-1 0,16-5 0,-14 6 0,1 0 0,0 1 0,0 1 0,0 1 0,0 0 0,0 0 0,1 1 0,-1 1 0,0 1 0,0 0 0,1 0 0,-1 2 0,0 0 0,0 0 0,-1 2 0,27 11 0,-35-14 0,0 1 0,-1 0 0,1 0 0,-1 1 0,0-1 0,0 1 0,0 0 0,0 0 0,-1 1 0,0-1 0,0 1 0,0 0 0,0-1 0,-1 1 0,4 9 0,-4-6 0,0 0 0,-1 1 0,0-1 0,0 0 0,-1 1 0,0-1 0,0 0 0,-1 1 0,-2 11 0,-3 2 0,-1 1 0,0-2 0,-2 1 0,0-1 0,-2 0 0,-19 30 0,8-20 0,-1 0 0,-1-2 0,-1 0 0,-2-2 0,-59 48 0,63-61 0,23-14 0,0 0 0,0 0 0,0 0 0,0-1 0,0 1 0,0 0 0,0 0 0,0 0 0,0 0 0,0 0 0,0 0 0,-1 0 0,1 0 0,0-1 0,0 1 0,0 0 0,0 0 0,0 0 0,0 0 0,0 0 0,0 0 0,0 0 0,0 0 0,0 0 0,0 0 0,-1 0 0,1 0 0,0 0 0,0 0 0,0-1 0,0 1 0,0 0 0,0 0 0,0 0 0,-1 0 0,1 0 0,0 0 0,0 0 0,0 0 0,0 0 0,0 0 0,0 0 0,0 1 0,0-1 0,-1 0 0,1 0 0,0 0 0,0 0 0,0 0 0,0 0 0,0 0 0,0 0 0,0 0 0,0 0 0,0 0 0,-1 0 0,1 0 0,0 0 0,0 1 0,0-1 0,0 0 0,0 0 0,0 0 0,0 0 0,0 0 0,0 0 0,0 0 0,8-9 0,16-13 0,250-205 0,-229 185 0,-3-2 0,-1-2 0,62-93 0,-101 136 0,10-15 0,-1-1 0,10-23 0,-20 37 0,1 1 0,0 0 0,-1 0 0,0-1 0,0 1 0,0-1 0,0 1 0,-1-1 0,1 1 0,-1-1 0,-1 0 0,1 1 0,0-1 0,-1 1 0,0-1 0,-3-7 0,2 10 0,0-1 0,0 0 0,0 1 0,0-1 0,0 1 0,-1 0 0,1 0 0,-1 0 0,0 0 0,0 0 0,0 1 0,0-1 0,0 1 0,0 0 0,0 0 0,0 0 0,0 0 0,0 0 0,-1 1 0,1-1 0,-5 1 0,-5-1 0,1 1 0,0 1 0,-1 0 0,-16 3 0,20-2 0,1 0 0,0 0 0,1 1 0,-1 0 0,0 0 0,1 1 0,0 0 0,0 0 0,0 1 0,0 0 0,1 0 0,-1 1 0,1-1 0,-8 11 0,7-6 0,0 1 0,1-1 0,0 1 0,1 0 0,0 1 0,1-1 0,0 1 0,1 0 0,-2 14 0,0 0 0,2 1 0,2-1 0,0 0 0,1 1 0,2-1 0,0 0 0,11 42 0,-8-48 0,1-1 0,1 1 0,0-1 0,2 0 0,0-1 0,1 0 0,1 0 0,1-1 0,0 0 0,18 17 0,-20-25-91,0 0 0,1-2 0,0 1 0,0-1 0,0-1 0,1 0 0,0 0 0,0-1 0,0-1 0,1 0 0,0-1 0,0 0 0,-1-1 0,16 1 0,19 0-6735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2.638"/>
    </inkml:context>
    <inkml:brush xml:id="br0">
      <inkml:brushProperty name="width" value="0.05" units="cm"/>
      <inkml:brushProperty name="height" value="0.05" units="cm"/>
    </inkml:brush>
  </inkml:definitions>
  <inkml:trace contextRef="#ctx0" brushRef="#br0">54 26 24575,'-20'-11'0,"-2"-2"0,22 12 0,0 1 0,-1 0 0,1 0 0,-1 0 0,1 0 0,0 0 0,-1 0 0,1 0 0,0 0 0,-1 0 0,1 0 0,0 0 0,-1 0 0,1 0 0,-1 0 0,1 1 0,0-1 0,-1 0 0,1 0 0,0 0 0,-1 0 0,1 1 0,0-1 0,-1 0 0,1 0 0,0 1 0,0-1 0,-1 0 0,1 0 0,0 1 0,0-1 0,0 0 0,-1 1 0,1-1 0,0 0 0,0 1 0,0-1 0,0 0 0,0 1 0,0-1 0,0 1 0,0-1 0,0 0 0,0 1 0,0-1 0,0 0 0,0 1 0,0-1 0,0 1 0,1 9 0,0 0 0,1 1 0,0-1 0,0-1 0,1 1 0,1 0 0,6 13 0,3 13 0,24 83 0,39 223 0,-64-210-1365,-11-102-5461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3.032"/>
    </inkml:context>
    <inkml:brush xml:id="br0">
      <inkml:brushProperty name="width" value="0.05" units="cm"/>
      <inkml:brushProperty name="height" value="0.05" units="cm"/>
    </inkml:brush>
  </inkml:definitions>
  <inkml:trace contextRef="#ctx0" brushRef="#br0">11 1 24575,'0'4'0,"0"7"0,0 6 0,0 4 0,0 4 0,0 2 0,0 6 0,0 1 0,0 1 0,0-2 0,0 3 0,-4 0 0,-2-6-8191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3.417"/>
    </inkml:context>
    <inkml:brush xml:id="br0">
      <inkml:brushProperty name="width" value="0.05" units="cm"/>
      <inkml:brushProperty name="height" value="0.05" units="cm"/>
    </inkml:brush>
  </inkml:definitions>
  <inkml:trace contextRef="#ctx0" brushRef="#br0">50 269 24575,'-6'-6'0,"0"1"0,0-1 0,0 0 0,1-1 0,-9-13 0,13 18 0,0 0 0,0-1 0,0 1 0,0-1 0,1 1 0,-1-1 0,1 1 0,-1-1 0,1 0 0,0 1 0,0-1 0,0 0 0,0 1 0,1-1 0,-1 0 0,1 1 0,-1-1 0,1 1 0,2-5 0,0 1 0,1 1 0,-1 0 0,1-1 0,0 1 0,1 1 0,-1-1 0,1 1 0,0-1 0,0 2 0,0-1 0,0 0 0,1 1 0,8-4 0,11-4 0,46-14 0,-64 22 0,18-4 0,0 0 0,1 2 0,0 1 0,0 1 0,0 1 0,0 1 0,0 1 0,36 5 0,-50-3 0,0 1 0,0 0 0,0 1 0,-1 0 0,1 0 0,-1 1 0,0 1 0,18 12 0,-22-13 0,0 1 0,-1 0 0,0 1 0,0 0 0,0 0 0,0 0 0,-1 0 0,0 1 0,-1 0 0,0 0 0,0 0 0,-1 0 0,3 10 0,-3-5 0,0 0 0,-1 0 0,0 0 0,-1 0 0,-1 1 0,0-1 0,-1 0 0,0 0 0,-1 0 0,-1 0 0,0 0 0,0 0 0,-2-1 0,1 1 0,-2-1 0,-11 21 0,3-11 0,-1 0 0,-1-1 0,-1-1 0,-1 0 0,0-2 0,-2 0 0,-29 22 0,47-40 0,4-3 0,8-10 0,19-20 0,275-215 0,-17 16 0,-281 227 0,29-30 0,-34 34 0,1 0 0,-1-1 0,0 1 0,0-1 0,0 1 0,0-1 0,0 1 0,0-1 0,0 0 0,-1 1 0,1-1 0,-1 0 0,1 0 0,-1 0 0,1 1 0,-1-1 0,0 0 0,0 0 0,0 0 0,0-3 0,-1 4 0,0 1 0,0-1 0,0 0 0,1 1 0,-1-1 0,0 1 0,0-1 0,0 1 0,0 0 0,0-1 0,0 1 0,0 0 0,0-1 0,0 1 0,0 0 0,0 0 0,0 0 0,0 0 0,0 0 0,0 0 0,0 0 0,0 0 0,0 1 0,0-1 0,0 0 0,0 1 0,-1 0 0,-34 11 0,33-11 0,-15 7 0,2 0 0,-1 0 0,1 2 0,0 0 0,1 1 0,1 0 0,-1 1 0,2 1 0,0 0 0,0 1 0,1 1 0,-16 26 0,21-31 0,1 1 0,1 0 0,0 0 0,0 0 0,1 1 0,1 0 0,0-1 0,0 1 0,1 0 0,1 1 0,0-1 0,1 0 0,0 0 0,0 0 0,2 0 0,-1 0 0,2 0 0,-1 0 0,2 0 0,6 15 0,-7-20 6,1 0 0,0 0-1,0-1 1,0 1 0,1-1-1,0 0 1,1 0 0,-1-1 0,1 0-1,0 0 1,0 0 0,1-1-1,-1 1 1,1-2 0,0 1-1,0-1 1,0 0 0,1 0 0,-1-1-1,16 3 1,-2-2-218,0-1 0,1-1 0,-1 0-1,1-2 1,-1-1 0,28-5 0,5-3-6614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3.840"/>
    </inkml:context>
    <inkml:brush xml:id="br0">
      <inkml:brushProperty name="width" value="0.05" units="cm"/>
      <inkml:brushProperty name="height" value="0.05" units="cm"/>
    </inkml:brush>
  </inkml:definitions>
  <inkml:trace contextRef="#ctx0" brushRef="#br0">56 140 24575,'-3'0'0,"1"0"0,-1-1 0,0 1 0,1-1 0,-1 1 0,0-1 0,1 0 0,-1 0 0,1 0 0,0-1 0,-1 1 0,1 0 0,0-1 0,0 0 0,0 1 0,0-1 0,-4-4 0,5 5 0,0 0 0,0-1 0,1 1 0,-1 0 0,0-1 0,0 1 0,1 0 0,-1-1 0,1 1 0,-1-1 0,1 1 0,0-1 0,0 1 0,0-1 0,-1 1 0,1-1 0,1 1 0,-1-1 0,0 1 0,0-1 0,0 1 0,1-1 0,-1 1 0,1-1 0,-1 1 0,1-1 0,0 1 0,0 0 0,-1-1 0,1 1 0,2-2 0,4-4 0,0 1 0,0 0 0,0 1 0,1-1 0,0 1 0,0 1 0,0 0 0,1 0 0,0 0 0,-1 1 0,1 1 0,12-3 0,-7 2 0,0 1 0,0 0 0,0 1 0,0 0 0,1 2 0,-1-1 0,19 5 0,-26-4 0,-1 1 0,0 0 0,1 0 0,-1 0 0,0 1 0,-1 0 0,1 0 0,0 1 0,-1-1 0,0 1 0,0 0 0,0 1 0,0-1 0,-1 1 0,0 0 0,0 0 0,0 1 0,0-1 0,-1 1 0,0-1 0,0 1 0,-1 0 0,1 1 0,-1-1 0,1 7 0,-1-2 0,0 0 0,-1 1 0,0 0 0,-1-1 0,0 1 0,-1-1 0,0 1 0,-1-1 0,0 1 0,-1-1 0,0 0 0,-1 0 0,-7 14 0,-4 4 0,-1-1 0,-1-1 0,-2-1 0,0-1 0,-2 0 0,-27 24 0,46-47 0,0-1 0,0 1 0,1 0 0,-1 0 0,0 0 0,1 1 0,-1-1 0,1 0 0,-2 5 0,3-6 0,0-1 0,0 1 0,0 0 0,0-1 0,0 1 0,0 0 0,0 0 0,0-1 0,1 1 0,-1 0 0,0-1 0,1 1 0,-1-1 0,0 1 0,1 0 0,-1-1 0,0 1 0,1-1 0,-1 1 0,1-1 0,-1 1 0,1-1 0,0 1 0,-1-1 0,1 1 0,-1-1 0,1 0 0,0 0 0,-1 1 0,1-1 0,0 0 0,-1 0 0,1 1 0,0-1 0,-1 0 0,1 0 0,0 0 0,-1 0 0,1 0 0,1 0 0,34 4 0,1-2 0,0 0 0,65-8 0,-94 5 0,26-3-455,0-2 0,54-16 0,-55 13-6371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4.182"/>
    </inkml:context>
    <inkml:brush xml:id="br0">
      <inkml:brushProperty name="width" value="0.05" units="cm"/>
      <inkml:brushProperty name="height" value="0.05" units="cm"/>
    </inkml:brush>
  </inkml:definitions>
  <inkml:trace contextRef="#ctx0" brushRef="#br0">0 0 24575,'2'1'0,"-1"-1"0,1 0 0,-1 1 0,0-1 0,1 1 0,-1 0 0,0-1 0,1 1 0,-1 0 0,0 0 0,0 0 0,0 0 0,0 0 0,0 0 0,0 0 0,0 0 0,1 2 0,17 26 0,-13-19 0,102 159 0,-17-30 0,122 252 0,-203-369 0,-2 0 0,0 0 0,-1 1 0,-1 0 0,-1 1 0,3 37 0,-8-52 0,0 1 0,0-1 0,-1 0 0,0 0 0,-1 0 0,0 1 0,0-2 0,-1 1 0,0 0 0,-1 0 0,0-1 0,0 0 0,-1 0 0,0 0 0,0 0 0,-1-1 0,1 0 0,-2 0 0,-12 11 0,2-5 17,-1-2 0,1 0 0,-2 0 0,1-2 0,-2 0 1,-23 7-1,-122 27-1502,83-26-5341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48.188"/>
    </inkml:context>
    <inkml:brush xml:id="br0">
      <inkml:brushProperty name="width" value="0.05" units="cm"/>
      <inkml:brushProperty name="height" value="0.05" units="cm"/>
    </inkml:brush>
  </inkml:definitions>
  <inkml:trace contextRef="#ctx0" brushRef="#br0">512 283 24575,'0'0'0,"1"0"0,-1 0 0,0 0 0,1-1 0,-1 1 0,0 0 0,0 0 0,1-1 0,-1 1 0,0 0 0,0-1 0,0 1 0,1 0 0,-1-1 0,0 1 0,0 0 0,0-1 0,0 1 0,0 0 0,0-1 0,0 1 0,0 0 0,0-1 0,0 1 0,0-1 0,0 1 0,0 0 0,0-1 0,0 0 0,0 1 0,-1 0 0,1 0 0,-1 0 0,1 0 0,0 0 0,-1 0 0,1 0 0,-1 0 0,1 1 0,0-1 0,-1 0 0,1 0 0,0 0 0,-1 0 0,1 0 0,-1 1 0,1-1 0,0 0 0,-1 0 0,1 1 0,0-1 0,0 0 0,-1 1 0,1-1 0,0 0 0,0 0 0,-1 1 0,1-1 0,0 1 0,0-1 0,-8 13 0,0 1 0,2-1 0,0 1 0,0 0 0,1 1 0,1-1 0,-3 20 0,5-23 0,-16 72 0,5 1 0,-3 97 0,10 174 0,6-263 0,19 893 0,-16-896 0,9 579 0,-18-497 0,-50 319 0,-66-46 0,21-93 0,91-294 0,3 0 0,2 1 0,2 0 0,6 59 0,-2-83 0,-1-32 0,0 2 0,0 0 0,0 0 0,1 0 0,-1 0 0,1 0 0,2 7 0,-2-10 0,-1-1 0,1 1 0,-1 0 0,1-1 0,-1 1 0,1 0 0,-1-1 0,1 1 0,-1-1 0,1 1 0,0-1 0,0 0 0,-1 1 0,1-1 0,0 0 0,-1 1 0,1-1 0,0 0 0,0 0 0,0 1 0,-1-1 0,1 0 0,0 0 0,0 0 0,0 0 0,-1 0 0,1 0 0,0-1 0,0 1 0,0 0 0,-1 0 0,1 0 0,0-1 0,0 1 0,-1 0 0,1-1 0,0 1 0,-1-1 0,1 1 0,0-1 0,38-20 0,-24 13 0,-1 0 0,1 1 0,0 1 0,1 0 0,21-5 0,16 4 0,0 3 0,61 2 0,-5 0 0,1697-20-2869,-1263 24 2419,-207 0 354,528-9-583,-720 0 678,218-38-1,-357 44 49,14-3 275,-1 0 0,31-12 0,-46 15-220,0 0-1,1-1 0,-1 1 1,0-1-1,0 0 1,0 0-1,0 0 1,0 0-1,0-1 1,-1 1-1,1-1 1,-1 0-1,1 1 1,-1-1-1,0 0 1,0 0-1,0-1 1,-1 1-1,1 0 1,0-5-1,-1 5-54,-1 1-1,0-1 0,0 0 1,0 1-1,-1-1 1,1 1-1,-1-1 1,1 1-1,-1-1 1,0 1-1,0-1 1,0 1-1,0-1 0,-1 1 1,1 0-1,-1 0 1,1 0-1,-1 0 1,0 0-1,1 0 1,-4-2-1,-6-5-93,1 0 1,-23-12-1,21 13 118,-7-4-71,2-1 0,-1 0 0,2-1 0,0-1 0,0-1 0,2 0 0,0-1 0,0 0 0,-17-33 0,-25-59-172,5-2 0,-72-232 0,-17-251-345,103 378 517,9 0 0,10-2 0,13-296 0,56-149-158,27 1-87,-36 329 197,-38 296 93,3-15 303,-2-1 0,-3-83-1,-2 132-318,0 0-1,0 0 0,-1 0 1,1 0-1,-1 1 0,0-1 0,0 0 1,0 1-1,-1-1 0,1 0 0,-1 1 1,0 0-1,-3-5 0,-25 47-28,21-32 0,0-1 0,-1 0 0,0-1 0,0 1 0,-1-2 0,1 0 0,-1 0 0,-19 4 0,-94 10 0,92-15 0,-944 51-940,963-54 872,-1840 11-1766,1218-13 803,159 23 2310,439-13 149,29-1-704,9-6-703,-1-1 1,1 1-1,0 0 0,-1-1 1,1 1-1,0-1 1,-1 1-1,1-1 1,0 1-1,0-1 0,-1 1 1,1-1-1,0 0 1,0 1-1,0-1 1,0 0-1,1 0 0,6 2-184,-1 0-1,1-1 1,0 0-1,0 0 1,0-1-1,0 0 1,14-2-1,4-3-6662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4.682"/>
    </inkml:context>
    <inkml:brush xml:id="br0">
      <inkml:brushProperty name="width" value="0.05" units="cm"/>
      <inkml:brushProperty name="height" value="0.05" units="cm"/>
    </inkml:brush>
  </inkml:definitions>
  <inkml:trace contextRef="#ctx0" brushRef="#br0">56 7 24575,'-5'0'0,"-6"0"0,-1-5 0,1 4 0,3 5 0,3 9 0,1 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5.057"/>
    </inkml:context>
    <inkml:brush xml:id="br0">
      <inkml:brushProperty name="width" value="0.05" units="cm"/>
      <inkml:brushProperty name="height" value="0.05" units="cm"/>
    </inkml:brush>
  </inkml:definitions>
  <inkml:trace contextRef="#ctx0" brushRef="#br0">0 1 24575,'0'4'0,"5"7"0,1 6 0,5 9 0,4 5 0,1 6 0,-3 7 0,-4 5 0,-3 3 0,-12 2 0,-14 6 0,-4-7-8191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7.437"/>
    </inkml:context>
    <inkml:brush xml:id="br0">
      <inkml:brushProperty name="width" value="0.05" units="cm"/>
      <inkml:brushProperty name="height" value="0.05" units="cm"/>
    </inkml:brush>
  </inkml:definitions>
  <inkml:trace contextRef="#ctx0" brushRef="#br0">1742 233 24575,'0'-6'0,"-1"0"0,0 1 0,-1-1 0,1 0 0,-1 1 0,0-1 0,0 1 0,-1-1 0,0 1 0,0 0 0,0 0 0,0 0 0,-1 1 0,0-1 0,0 1 0,0 0 0,-5-4 0,-3-2 0,-1 0 0,1 1 0,-1 1 0,-1 1 0,-20-10 0,-5 3 0,1 1 0,-2 3 0,-69-11 0,-125 4 0,150 16 0,1 4 0,-1 4 0,-122 26 0,158-22 0,1 2 0,0 2 0,1 2 0,1 2 0,0 2 0,2 2 0,-56 39 0,78-46 0,0 1 0,2 2 0,0 0 0,1 0 0,0 2 0,2 0 0,1 1 0,1 1 0,0 0 0,2 1 0,1 0 0,0 1 0,2 0 0,1 1 0,-5 29 0,6-14 0,2 1 0,2-1 0,1 1 0,3 0 0,1-1 0,2 1 0,2-1 0,2 0 0,13 42 0,-6-35 0,2-1 0,2 0 0,2-2 0,2 0 0,2-1 0,2-2 0,2-1 0,1-1 0,2-1 0,2-2 0,2-1 0,1-2 0,1-1 0,2-3 0,1-1 0,1-1 0,2-3 0,0-2 0,2-1 0,0-3 0,82 23 0,-61-27-24,0-2 0,0-3 0,2-4 0,-1-2 1,0-3-1,0-3 0,1-4 0,-2-2 0,1-3 0,-1-3 0,121-42 0,-129 33 2,-1-2 0,-2-3 0,0-2-1,-2-3 1,-1-1 0,-2-4 0,-2-1 0,-1-2 0,-2-3 0,-2-1 0,-2-3 0,69-101 0,-86 109 22,-2 0 0,-2-1 0,-2-1 0,-1 0 0,-3-2 0,-1 0 0,14-78 0,-25 100 0,-1-1 0,0 0 0,-2 0 0,-1 0 0,-1 0 0,0 1 0,-2-1 0,-1 1 0,0 0 0,-2 0 0,0 0 0,-2 1 0,0 0 0,-2 1 0,0 0 0,-1 0 0,-21-25 0,12 22 26,-1 0 0,-2 1 0,0 1 0,-1 2 0,-1 0 0,-1 2 0,0 1 1,-2 1-1,1 1 0,-46-15 0,21 13 22,-1 2 0,0 2 0,0 2-1,-1 3 1,-67 0 0,117 7-95,-20-1 133,-44 5 1,63-3-202,0 0 1,0 0-1,0 0 0,0 1 1,0 0-1,0 0 0,1 1 0,-1 0 1,1 0-1,0 0 0,0 0 1,-8 7-1,-2 9-6711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7.843"/>
    </inkml:context>
    <inkml:brush xml:id="br0">
      <inkml:brushProperty name="width" value="0.05" units="cm"/>
      <inkml:brushProperty name="height" value="0.05" units="cm"/>
    </inkml:brush>
  </inkml:definitions>
  <inkml:trace contextRef="#ctx0" brushRef="#br0">0 1 24575,'5'0'0,"-1"1"0,1 0 0,-1 0 0,1 0 0,-1 1 0,0 0 0,1 0 0,-1 0 0,0 0 0,0 0 0,0 1 0,-1-1 0,1 1 0,-1 0 0,7 7 0,4 7 0,0 0 0,12 19 0,-15-21 0,10 15 0,185 278 0,-103-152-1005,-97-149 645,5 10-6466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8.202"/>
    </inkml:context>
    <inkml:brush xml:id="br0">
      <inkml:brushProperty name="width" value="0.05" units="cm"/>
      <inkml:brushProperty name="height" value="0.05" units="cm"/>
    </inkml:brush>
  </inkml:definitions>
  <inkml:trace contextRef="#ctx0" brushRef="#br0">18 130 24575,'-17'0'0,"25"0"0,31 0 0,27 1 0,8 0 0,0-3 0,99-15 0,-162 15 0,0-1 0,-1 0 0,1 0 0,-1-1 0,19-10 0,-26 12 0,1 0 0,-1 0 0,1-1 0,-1 1 0,0-1 0,0 0 0,0 1 0,-1-1 0,1-1 0,0 1 0,-1 0 0,0-1 0,0 1 0,0-1 0,0 1 0,-1-1 0,0 0 0,2-7 0,-2 10 0,-1 0 0,0 1 0,0-1 0,0 0 0,0 1 0,1-1 0,-1 0 0,0 1 0,0-1 0,0 0 0,-1 1 0,1-1 0,0 0 0,0 1 0,0-1 0,0 1 0,-1-1 0,1 0 0,0 1 0,0-1 0,-1 1 0,1-1 0,-1 0 0,1 1 0,0-1 0,-2 0 0,2 1 0,-1 0 0,0 0 0,0 0 0,0 0 0,0 0 0,1 0 0,-1 0 0,0 0 0,0 0 0,0 1 0,1-1 0,-1 0 0,0 0 0,0 1 0,1-1 0,-1 1 0,-1 0 0,-30 26 0,-26 45-1365,27-33-5461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9.142"/>
    </inkml:context>
    <inkml:brush xml:id="br0">
      <inkml:brushProperty name="width" value="0.05" units="cm"/>
      <inkml:brushProperty name="height" value="0.05" units="cm"/>
    </inkml:brush>
  </inkml:definitions>
  <inkml:trace contextRef="#ctx0" brushRef="#br0">2126 465 24575,'-1'-10'0,"0"-1"0,-1 0 0,0 1 0,-1 0 0,0-1 0,0 1 0,-1 0 0,-1 0 0,0 1 0,0 0 0,-11-15 0,6 10 0,-1 0 0,-1 1 0,0 0 0,-1 0 0,-1 1 0,-17-12 0,6 9 0,-1 1 0,0 1 0,-1 1 0,0 1 0,-1 2 0,0 1 0,-47-8 0,31 10 0,1 2 0,-1 1 0,0 3 0,-64 7 0,15 7 0,1 4 0,-141 46 0,-165 97 0,334-131 0,1 3 0,2 2 0,1 3 0,-80 68 0,115-83 0,1 0 0,2 1 0,1 1 0,-35 54 0,45-60 0,0 0 0,2 2 0,0-1 0,1 1 0,1 0 0,2 0 0,0 1 0,-3 26 0,7-27 0,0 0 0,1 0 0,1 0 0,1 0 0,1 0 0,1-1 0,1 1 0,13 37 0,-6-31 0,1 0 0,1 0 0,1-2 0,1 0 0,33 39 0,-11-23 0,3-1 0,0-2 0,3-2 0,1-2 0,1-2 0,62 32 0,-33-26 4,2-3 0,1-4 0,2-3 0,1-4 0,0-3 0,133 17-1,-98-27-124,-1-5-1,1-5 0,0-5 0,144-23 0,-169 12 122,-1-4 0,-1-5 0,-1-3 0,-2-4 0,-1-3 0,153-87 0,-178 84 0,-2-2 0,-2-2 0,-2-3 0,-1-2 0,-3-3 0,-2-2 0,-2-1 0,-2-3 0,61-101 0,-87 124 0,-1-2 0,-2 1 0,-1-2 0,-1 0 0,-2-1 0,7-42 0,-15 57 0,0 0 0,-2 0 0,0-1 0,-2 1 0,0 0 0,-1-1 0,-1 1 0,-1 0 0,-1 0 0,-1 1 0,-1-1 0,-10-20 0,3 15 0,-1 0 0,-2 2 0,0 0 0,-2 0 0,-1 2 0,0 1 0,-2 0 0,0 1 0,-1 2 0,-2 0 0,-37-21 0,2 6 0,-2 3 0,0 3 0,-126-37 0,125 47 28,0 3 0,-1 3 0,-85-5 0,112 14-201,1 3 1,-1 0-1,1 3 1,0 1-1,0 1 1,1 2-1,-47 17 1,15 4-6169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9.561"/>
    </inkml:context>
    <inkml:brush xml:id="br0">
      <inkml:brushProperty name="width" value="0.05" units="cm"/>
      <inkml:brushProperty name="height" value="0.05" units="cm"/>
    </inkml:brush>
  </inkml:definitions>
  <inkml:trace contextRef="#ctx0" brushRef="#br0">293 9 24575,'0'0'0,"0"0"0,0-1 0,-1 1 0,1 0 0,0 0 0,0 0 0,0-1 0,0 1 0,0 0 0,0 0 0,0 0 0,0-1 0,0 1 0,0 0 0,0 0 0,0 0 0,0-1 0,0 1 0,0 0 0,0 0 0,0 0 0,0-1 0,0 1 0,0 0 0,0 0 0,0 0 0,0-1 0,0 1 0,1 0 0,-1 0 0,0 0 0,0-1 0,0 1 0,0 0 0,0 0 0,1 0 0,-1 0 0,0 0 0,0 0 0,0-1 0,0 1 0,1 0 0,-1 0 0,0 0 0,0 0 0,0 0 0,1 0 0,-1 0 0,0 0 0,-4 16 0,-39 52 0,27-46 0,-24 46 0,-145 377-1365,177-422-5461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49.941"/>
    </inkml:context>
    <inkml:brush xml:id="br0">
      <inkml:brushProperty name="width" value="0.05" units="cm"/>
      <inkml:brushProperty name="height" value="0.05" units="cm"/>
    </inkml:brush>
  </inkml:definitions>
  <inkml:trace contextRef="#ctx0" brushRef="#br0">0 0 24575,'8'1'0,"0"1"0,-1 0 0,1 0 0,-1 0 0,0 1 0,8 3 0,5 2 0,15 5 0,2-2 0,-1-1 0,2-2 0,-1-2 0,1-1 0,0-2 0,57-2 0,-85-2 0,0-1 0,-1 1 0,1-2 0,-1 1 0,0-1 0,0-1 0,0 0 0,0 0 0,-1 0 0,1-1 0,12-10 0,-21 14 0,0 1 0,1-1 0,-1 1 0,0 0 0,1-1 0,-1 1 0,1-1 0,-1 1 0,0 0 0,1 0 0,-1-1 0,1 1 0,-1 0 0,1 0 0,-1-1 0,1 1 0,-1 0 0,1 0 0,-1 0 0,1 0 0,-1 0 0,1 0 0,-1 0 0,1 0 0,-1 0 0,1 0 0,0 0 0,-1 0 0,1 0 0,-1 1 0,0 0 0,0 0 0,0 0 0,0-1 0,-1 1 0,1 0 0,0 0 0,-1-1 0,1 1 0,0 0 0,-1-1 0,1 1 0,-1 0 0,1-1 0,-1 1 0,0-1 0,1 1 0,-1-1 0,1 1 0,-1-1 0,0 1 0,0-1 0,-23 16-1365,-5 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51.861"/>
    </inkml:context>
    <inkml:brush xml:id="br0">
      <inkml:brushProperty name="width" value="0.05" units="cm"/>
      <inkml:brushProperty name="height" value="0.05" units="cm"/>
    </inkml:brush>
  </inkml:definitions>
  <inkml:trace contextRef="#ctx0" brushRef="#br0">723 97 24575,'-2'-3'0,"-1"-1"0,1 1 0,0-1 0,0 0 0,0 0 0,1 1 0,-1-1 0,1-1 0,-1-4 0,2 7 0,0-1 0,-1 1 0,1-1 0,-1 1 0,0-1 0,1 1 0,-1-1 0,0 1 0,0 0 0,-1 0 0,1 0 0,0-1 0,-1 1 0,1 0 0,-1 1 0,0-1 0,0 0 0,0 0 0,1 1 0,-1-1 0,-1 1 0,1 0 0,0-1 0,0 1 0,0 0 0,-5-1 0,-8 1 0,1 1 0,-1 1 0,0 0 0,1 1 0,-1 0 0,1 1 0,-1 1 0,-22 9 0,-28 6 0,-156 9 0,43-7 0,175-21 0,1 0 0,0 0 0,0 1 0,-1-1 0,1 1 0,0-1 0,0 1 0,0 0 0,0 0 0,0 0 0,0 0 0,0 0 0,0 1 0,0-1 0,0 0 0,0 1 0,1-1 0,-3 4 0,3-3 0,1 0 0,-1 0 0,1 1 0,0-1 0,0 0 0,0 1 0,0-1 0,0 0 0,0 0 0,1 1 0,-1-1 0,1 0 0,-1 0 0,1 0 0,0 1 0,0-1 0,0 0 0,1 2 0,23 56 0,-2 1 0,-3 0 0,-3 2 0,-3 0 0,11 121 0,-16-16 0,-14 175 0,19 863 0,-5-1087 0,32 255 0,-41-371 0,0 0 0,1-1 0,-1 1 0,1-1 0,0 1 0,0-1 0,0 1 0,0-1 0,0 1 0,0-1 0,1 0 0,-1 0 0,1 0 0,-1 0 0,1 0 0,0 0 0,0 0 0,0 0 0,0-1 0,0 1 0,0-1 0,1 0 0,-1 1 0,0-1 0,1 0 0,2 1 0,0-2 0,0 1 0,0-1 0,1 0 0,-1-1 0,0 1 0,0-1 0,0 0 0,0 0 0,0 0 0,0-1 0,0 0 0,6-3 0,123-56 0,1 5 0,148-38 0,267-10 0,-480 93 0,8-3-1365,-61 9-5461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52.631"/>
    </inkml:context>
    <inkml:brush xml:id="br0">
      <inkml:brushProperty name="width" value="0.05" units="cm"/>
      <inkml:brushProperty name="height" value="0.05" units="cm"/>
    </inkml:brush>
  </inkml:definitions>
  <inkml:trace contextRef="#ctx0" brushRef="#br0">1 250 24575,'60'-4'0,"64"-12"0,-27 3 0,433-53-223,232-27-159,-662 81 382,412-34 0,-500 46 97,-13 1 68,-22 2-395,9-1-1067,-26 5-5024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48.966"/>
    </inkml:context>
    <inkml:brush xml:id="br0">
      <inkml:brushProperty name="width" value="0.05" units="cm"/>
      <inkml:brushProperty name="height" value="0.05" units="cm"/>
    </inkml:brush>
  </inkml:definitions>
  <inkml:trace contextRef="#ctx0" brushRef="#br0">444 434 24575,'2'-81'0,"0"42"0,-2-1 0,-1 1 0,-2 0 0,-8-41 0,9 73 0,0 0 0,0-1 0,-1 1 0,0 0 0,0 1 0,-1-1 0,0 1 0,0-1 0,0 1 0,-1 0 0,0 0 0,0 1 0,-6-5 0,7 7 0,1 1 0,-1-1 0,1 1 0,-1 1 0,0-1 0,1 0 0,-1 1 0,0 0 0,0 0 0,0 0 0,0 0 0,0 1 0,-1-1 0,1 1 0,0 0 0,0 0 0,0 1 0,0-1 0,0 1 0,0 0 0,0 0 0,0 0 0,0 1 0,0 0 0,-4 2 0,-11 6 0,1 2 0,0 0 0,0 2 0,1 0 0,1 0 0,0 2 0,1 0 0,1 0 0,1 2 0,0-1 0,1 2 0,1 0 0,-16 38 0,19-38 0,0 0 0,2 0 0,0 1 0,2 0 0,0 0 0,1 0 0,1 0 0,0 1 0,2-1 0,1 0 0,0 1 0,1-1 0,2 0 0,0 0 0,7 21 0,-9-35 0,1 0 0,0 1 0,0-1 0,0 0 0,1-1 0,0 1 0,0 0 0,0-1 0,1 0 0,0 0 0,0-1 0,0 1 0,0-1 0,10 6 0,-11-9 0,0 1 0,-1 0 0,1-1 0,0 0 0,0 0 0,0 0 0,0-1 0,0 1 0,0-1 0,0 0 0,0 0 0,0 0 0,0 0 0,0-1 0,0 0 0,0 0 0,0 0 0,0 0 0,0-1 0,-1 1 0,1-1 0,0 0 0,-1 0 0,0 0 0,5-5 0,5-4 0,-1 0 0,0-1 0,-1-1 0,-1 0 0,0-1 0,-1 0 0,0 0 0,-1-1 0,0 0 0,6-20 0,-2 2 0,-2-1 0,-2 1 0,9-68 0,-14 38 0,-3 44 0,1 0 0,5-29 0,-6 48 0,0-1 0,0 1 0,0 0 0,0-1 0,0 1 0,0-1 0,0 1 0,0 0 0,0-1 0,0 1 0,0 0 0,0-1 0,1 1 0,-1-1 0,0 1 0,0 0 0,0-1 0,1 1 0,-1 0 0,0-1 0,0 1 0,1 0 0,-1 0 0,0-1 0,0 1 0,1 0 0,-1 0 0,0-1 0,1 1 0,-1 0 0,1 0 0,-1 0 0,0 0 0,1 0 0,-1-1 0,0 1 0,1 0 0,-1 0 0,1 0 0,-1 0 0,1 0 0,13 15 0,9 29 0,31 66 0,80 119 0,-81-141 0,-31-55-1365,-4-9-5461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9:53.018"/>
    </inkml:context>
    <inkml:brush xml:id="br0">
      <inkml:brushProperty name="width" value="0.05" units="cm"/>
      <inkml:brushProperty name="height" value="0.05" units="cm"/>
    </inkml:brush>
  </inkml:definitions>
  <inkml:trace contextRef="#ctx0" brushRef="#br0">127 192 24575,'-6'4'0,"-1"0"0,1-1 0,-1 0 0,0 0 0,1 0 0,-1-1 0,-1 0 0,-9 2 0,-11 3 0,7 2 0,15-4 0,14-2 0,30-4 0,0-2 0,69-14 0,-36 4 0,1438-157-1217,-1326 155 1161,252-10-156,-413 27 491,-20 1-558,-10 1-839,-16 2-4470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00.845"/>
    </inkml:context>
    <inkml:brush xml:id="br0">
      <inkml:brushProperty name="width" value="0.05" units="cm"/>
      <inkml:brushProperty name="height" value="0.05" units="cm"/>
    </inkml:brush>
  </inkml:definitions>
  <inkml:trace contextRef="#ctx0" brushRef="#br0">14 1 24575,'-1'0'0,"1"0"0,-1 0 0,0 0 0,1 1 0,-1-1 0,0 0 0,1 0 0,-1 1 0,1-1 0,-1 1 0,1-1 0,-1 0 0,0 1 0,1-1 0,0 1 0,-1-1 0,1 1 0,-1-1 0,1 1 0,0 0 0,-1-1 0,1 1 0,0-1 0,-1 1 0,1 0 0,0-1 0,0 1 0,0 0 0,0-1 0,0 1 0,0 0 0,0-1 0,0 1 0,0 0 0,0 0 0,0-1 0,0 1 0,0 0 0,0-1 0,1 1 0,-1 0 0,10 30 0,59 94 0,-42-51 0,-3 1 0,-4 1 0,12 86 0,-31-156 0,9 54-455,-3 0 0,-2 99 0,-5-133-6371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01.174"/>
    </inkml:context>
    <inkml:brush xml:id="br0">
      <inkml:brushProperty name="width" value="0.05" units="cm"/>
      <inkml:brushProperty name="height" value="0.05" units="cm"/>
    </inkml:brush>
  </inkml:definitions>
  <inkml:trace contextRef="#ctx0" brushRef="#br0">0 0 24575,'4'52'0,"2"-1"0,17 65 0,2 19 0,-1 20 0,27 205 0,-50-349-273,0 0 0,-1 0 0,0 0 0,-2 12 0,-3 1-6553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01.656"/>
    </inkml:context>
    <inkml:brush xml:id="br0">
      <inkml:brushProperty name="width" value="0.05" units="cm"/>
      <inkml:brushProperty name="height" value="0.05" units="cm"/>
    </inkml:brush>
  </inkml:definitions>
  <inkml:trace contextRef="#ctx0" brushRef="#br0">212 290 24575,'-21'21'0,"5"-3"0,-1-1 0,0-1 0,-1 0 0,-1-2 0,-1 0 0,-31 17 0,50-31 0,1 1 0,-1-1 0,0 1 0,0-1 0,0 1 0,1-1 0,-1 0 0,0 0 0,0 1 0,0-1 0,0 0 0,0 0 0,0 0 0,0 0 0,0 0 0,1 0 0,-1 0 0,0 0 0,0 0 0,0 0 0,0-1 0,0 1 0,0 0 0,0-1 0,1 1 0,-1 0 0,0-1 0,0 1 0,0-1 0,1 1 0,-2-2 0,1 0 0,0 0 0,1 0 0,-1 0 0,0 0 0,1 0 0,0 0 0,-1 0 0,1 0 0,0 0 0,0 0 0,0 0 0,0 0 0,1-3 0,2-12 0,1 1 0,9-26 0,-12 38 0,6-15 0,1 0 0,0 0 0,1 1 0,1 0 0,1 1 0,1 0 0,0 1 0,1 0 0,1 1 0,0 0 0,1 1 0,1 1 0,0 0 0,1 1 0,0 1 0,1 1 0,0 0 0,0 1 0,1 1 0,0 1 0,1 1 0,-1 0 0,1 2 0,21-3 0,-9 4 0,1 1 0,-1 1 0,0 2 0,1 1 0,-1 2 0,0 1 0,-1 2 0,1 0 0,-1 3 0,-1 0 0,0 2 0,0 1 0,36 23 0,-27-8 6,-2 3-1,-1 1 1,-1 1-1,31 40 1,19 18-1399,-56-63-5433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02.044"/>
    </inkml:context>
    <inkml:brush xml:id="br0">
      <inkml:brushProperty name="width" value="0.05" units="cm"/>
      <inkml:brushProperty name="height" value="0.05" units="cm"/>
    </inkml:brush>
  </inkml:definitions>
  <inkml:trace contextRef="#ctx0" brushRef="#br0">1 1 24575,'0'4'0,"0"7"0,4 1 0,3 4 0,-1 3 0,3 3 0,1 7 0,-2 4 0,-2 5 0,-2 5 0,-2 5 0,-6 4 0,-2-3 0,0-9-8191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02.530"/>
    </inkml:context>
    <inkml:brush xml:id="br0">
      <inkml:brushProperty name="width" value="0.05" units="cm"/>
      <inkml:brushProperty name="height" value="0.05" units="cm"/>
    </inkml:brush>
  </inkml:definitions>
  <inkml:trace contextRef="#ctx0" brushRef="#br0">16 554 24575,'-9'-96'0,"6"70"0,0 0 0,2-34 0,2 42 0,1-1 0,1 1 0,0 0 0,2 0 0,0 1 0,1-1 0,0 1 0,2 0 0,0 1 0,16-26 0,-16 32 0,0 0 0,0 0 0,1 1 0,0 0 0,0 1 0,1 0 0,0 1 0,0 0 0,1 0 0,0 1 0,0 0 0,1 1 0,-1 1 0,1 0 0,0 0 0,19-2 0,-6 2 0,0 2 0,0 1 0,0 0 0,0 2 0,0 1 0,0 1 0,-1 2 0,1 0 0,25 9 0,-21-3 0,0 0 0,-1 2 0,-1 1 0,0 1 0,-1 2 0,-1 0 0,27 25 0,-30-22 0,0 0 0,-2 2 0,-1 1 0,0 0 0,-2 2 0,-1 0 0,19 38 0,-25-41 0,-1 0 0,-1 1 0,-1 0 0,-1 0 0,-2 0 0,0 0 0,-1 1 0,-1 0 0,-2 40 0,-1-48 0,-1 1 0,-1-1 0,0 0 0,-1 0 0,-1 0 0,-1-1 0,0 1 0,-1-1 0,0-1 0,-1 1 0,-17 22 0,11-21 0,-1 0 0,0-1 0,0 0 0,-2-1 0,0-1 0,0-1 0,-1 0 0,-23 10 0,-2-3 0,-1-2 0,0-2 0,-1-2 0,0-2 0,-1-2 0,-1-2 0,-74 2 0,96-8 0,11 1 0,1-2 0,-1 0 0,0 0 0,0-1 0,1-1 0,-21-5 0,33 7 0,-1 0 0,1-1 0,0 1 0,-1-1 0,1 1 0,0-1 0,-1 1 0,1-1 0,0 0 0,-1 0 0,1 0 0,0 0 0,0 0 0,0 0 0,0 0 0,0 0 0,0 0 0,0 0 0,1 0 0,-1-1 0,0 1 0,1 0 0,-1-1 0,0 1 0,1-1 0,0 1 0,-1 0 0,1-1 0,0 1 0,0-1 0,0 1 0,0-1 0,0 1 0,0-1 0,0 1 0,0-1 0,1 1 0,-1 0 0,0-1 0,1 1 0,-1-1 0,1 1 0,1-2 0,1-3 0,1 0 0,-1 0 0,1 1 0,1-1 0,-1 1 0,1 0 0,0 0 0,6-4 0,1 1 0,0 0 0,0 1 0,1 1 0,0 0 0,0 1 0,0 0 0,1 1 0,0 0 0,-1 2 0,1-1 0,1 2 0,24-1 0,-19 2 0,0 2 0,0 0 0,0 0 0,-1 2 0,1 1 0,-1 0 0,0 2 0,28 13 0,-14-3 0,-2 3 0,0 0 0,-1 2 0,-1 2 0,48 50 0,109 153 0,-64-73 0,-110-140-455,0-1 0,17 14 0,-7-10-6371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02.967"/>
    </inkml:context>
    <inkml:brush xml:id="br0">
      <inkml:brushProperty name="width" value="0.05" units="cm"/>
      <inkml:brushProperty name="height" value="0.05" units="cm"/>
    </inkml:brush>
  </inkml:definitions>
  <inkml:trace contextRef="#ctx0" brushRef="#br0">1 299 24575,'4'3'0,"0"0"0,0 0 0,0-1 0,0 1 0,0-1 0,1-1 0,-1 1 0,1 0 0,0-1 0,-1 0 0,10 1 0,59 1 0,-52-3 0,-8 0 0,16 1 0,0-1 0,37-6 0,-60 6 0,1-2 0,0 1 0,-1-1 0,1 1 0,-1-2 0,0 1 0,1-1 0,-1 0 0,0 0 0,-1-1 0,1 0 0,-1 0 0,1 0 0,-1 0 0,7-9 0,-10 10 0,0 1 0,-1-1 0,1 0 0,-1 0 0,0 0 0,1 0 0,-1-1 0,-1 1 0,1 0 0,0 0 0,-1 0 0,1-1 0,-1 1 0,0 0 0,-1-6 0,0 2 0,-1 1 0,1-1 0,-1 0 0,-1 1 0,1 0 0,-1 0 0,-4-8 0,-3-1 0,0 1 0,-1 0 0,0 0 0,-1 1 0,-15-12 0,19 18 0,0 1 0,0-1 0,-1 2 0,0-1 0,0 1 0,0 1 0,-1-1 0,1 2 0,-1-1 0,-13-2 0,19 5 0,0 1 0,1 0 0,-1-1 0,0 1 0,1 1 0,-1-1 0,0 0 0,1 1 0,-1 0 0,0 0 0,1 0 0,-1 0 0,1 1 0,0-1 0,-1 1 0,1 0 0,0 0 0,0 0 0,0 0 0,0 1 0,0-1 0,1 1 0,-1-1 0,1 1 0,-1 0 0,1 0 0,0 0 0,1 1 0,-1-1 0,0 0 0,-1 7 0,-2 4 0,1 0 0,0 0 0,2 1 0,-1 0 0,2-1 0,0 1 0,1 0 0,0 0 0,1 0 0,5 23 0,-1-10 0,2-1 0,1 0 0,1-1 0,22 45 0,-24-57-105,0 0 0,2-1 0,-1 0 0,2 0 0,-1-1 0,2 0 0,0-1 0,0 0 0,1-1 0,0 0 0,1-1 0,24 14 0,-4-11-6721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03.329"/>
    </inkml:context>
    <inkml:brush xml:id="br0">
      <inkml:brushProperty name="width" value="0.05" units="cm"/>
      <inkml:brushProperty name="height" value="0.05" units="cm"/>
    </inkml:brush>
  </inkml:definitions>
  <inkml:trace contextRef="#ctx0" brushRef="#br0">0 20 24575,'0'-19'0,"0"31"0,1 36 0,43 318 70,28-2-556,-45-235-463,-17-75-5877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03.721"/>
    </inkml:context>
    <inkml:brush xml:id="br0">
      <inkml:brushProperty name="width" value="0.05" units="cm"/>
      <inkml:brushProperty name="height" value="0.05" units="cm"/>
    </inkml:brush>
  </inkml:definitions>
  <inkml:trace contextRef="#ctx0" brushRef="#br0">1 34 24575,'411'0'0,"-408"0"0,39-4 0,-40 4 0,-1 0 0,1 0 0,-1-1 0,1 1 0,-1-1 0,0 1 0,1-1 0,-1 1 0,0-1 0,1 0 0,-1 0 0,0 0 0,0 0 0,0 0 0,0 0 0,0 0 0,0 0 0,0 0 0,0 0 0,0-1 0,0 1 0,-1 0 0,1 0 0,0-3 0,-2-1 0,-6 9 0,-6 10 0,5 0 0,1 1 0,0-1 0,1 1 0,0 1 0,2-1 0,0 1 0,0 0 0,1 0 0,1 0 0,1 0 0,0 0 0,1 0 0,1 1 0,1-1 0,0 0 0,1 0 0,0-1 0,1 1 0,1 0 0,1-1 0,0 0 0,1-1 0,16 26 0,-20-36 0,0 0 0,0 0 0,1 0 0,0 0 0,0 0 0,0-1 0,0 1 0,1-1 0,-1 0 0,1-1 0,0 1 0,-1-1 0,11 4 0,-12-6 0,0 1 0,1-1 0,-1 1 0,0-1 0,1 0 0,-1 0 0,0 0 0,1-1 0,-1 1 0,0-1 0,1 0 0,-1 0 0,0 0 0,0 0 0,0-1 0,0 1 0,0-1 0,0 0 0,0 1 0,0-1 0,-1-1 0,1 1 0,2-3 0,4-5 0,-1-1 0,0-1 0,-1 1 0,0-1 0,0 0 0,-2-1 0,1 0 0,-2 0 0,1 0 0,3-23 0,0-9 0,4-85 0,-11 32-1365,-2 84-5461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04.110"/>
    </inkml:context>
    <inkml:brush xml:id="br0">
      <inkml:brushProperty name="width" value="0.05" units="cm"/>
      <inkml:brushProperty name="height" value="0.05" units="cm"/>
    </inkml:brush>
  </inkml:definitions>
  <inkml:trace contextRef="#ctx0" brushRef="#br0">2 167 24575,'-1'-9'0,"0"-2"0,2 11 0,-1 0 0,0 0 0,1-1 0,-1 1 0,1 0 0,-1 0 0,0 0 0,1 0 0,-1-1 0,1 1 0,-1 0 0,1 0 0,-1 0 0,1 0 0,-1 0 0,1 0 0,-1 0 0,0 0 0,1 1 0,-1-1 0,1 0 0,-1 0 0,1 0 0,-1 0 0,1 1 0,-1-1 0,0 0 0,1 1 0,7 2 0,-1 1 0,-1 0 0,1 1 0,0-1 0,-1 1 0,0 1 0,0-1 0,-1 1 0,1 0 0,5 9 0,7 11 0,18 35 0,-30-50 0,8 15 0,-2 0 0,0 1 0,-2 1 0,-1-1 0,8 43 0,-19-91 0,1 0 0,0 0 0,2 0 0,5-32 0,23-97 0,30-51-1365,-51 176-5461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08:49.359"/>
    </inkml:context>
    <inkml:brush xml:id="br0">
      <inkml:brushProperty name="width" value="0.05" units="cm"/>
      <inkml:brushProperty name="height" value="0.05" units="cm"/>
    </inkml:brush>
  </inkml:definitions>
  <inkml:trace contextRef="#ctx0" brushRef="#br0">0 177 24575,'0'0'0,"0"-1"0,0 1 0,0-1 0,0 1 0,0-1 0,0 1 0,0-1 0,0 1 0,1-1 0,-1 1 0,0-1 0,0 1 0,0-1 0,1 1 0,-1-1 0,0 1 0,0 0 0,1-1 0,-1 1 0,0-1 0,1 1 0,-1 0 0,0-1 0,1 1 0,-1 0 0,1-1 0,-1 1 0,1 0 0,-1 0 0,0-1 0,1 1 0,-1 0 0,1 0 0,-1 0 0,1 0 0,-1 0 0,1 0 0,-1 0 0,1 0 0,-1 0 0,1 0 0,-1 0 0,1 0 0,-1 0 0,1 0 0,-1 0 0,1 0 0,-1 0 0,1 1 0,-1-1 0,1 0 0,-1 0 0,1 1 0,-1-1 0,0 0 0,1 1 0,-1-1 0,1 1 0,26 19 0,-8 3 0,0 0 0,-2 2 0,-1 0 0,-1 1 0,-1 0 0,-1 1 0,-1 1 0,-2 0 0,-1 0 0,10 50 0,-17-63 0,1 1 0,-1 23 0,-2-34 0,0 0 0,0-1 0,-1 1 0,1 0 0,-1 0 0,0 0 0,-1-1 0,1 1 0,-1-1 0,0 1 0,-4 8 0,5-13 0,1 1 0,-1-1 0,1 1 0,-1 0 0,1-1 0,-1 1 0,0-1 0,1 1 0,-1-1 0,1 0 0,-1 1 0,0-1 0,0 0 0,1 1 0,-1-1 0,0 0 0,1 0 0,-1 1 0,0-1 0,0 0 0,0 0 0,1 0 0,-1 0 0,0 0 0,0 0 0,1 0 0,-1 0 0,0-1 0,0 1 0,1 0 0,-1 0 0,0-1 0,1 1 0,-1 0 0,0-1 0,1 1 0,-1-1 0,0 1 0,1-1 0,-1 1 0,1-1 0,-1 1 0,1-1 0,-1 1 0,1-1 0,-1 0 0,1 1 0,0-1 0,-1-1 0,-2-2 0,0-1 0,0 0 0,0 0 0,1 0 0,-3-9 0,0-5 0,2-1 0,0 0 0,1 0 0,1 0 0,1 0 0,1 0 0,1 0 0,0 0 0,1 0 0,9-27 0,-2 15 0,1 0 0,2 1 0,1 1 0,1 0 0,28-42 0,-35 61-50,0 0-1,0 1 1,1 0-1,0 0 0,0 1 1,1 0-1,1 0 1,-1 1-1,1 0 1,1 1-1,0 1 0,0 0 1,0 0-1,0 1 1,1 1-1,0 0 1,0 1-1,0 0 0,0 1 1,0 0-1,1 1 1,-1 1-1,1 0 1,-1 1-1,0 0 1,25 6-1,-10 1-6775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04.735"/>
    </inkml:context>
    <inkml:brush xml:id="br0">
      <inkml:brushProperty name="width" value="0.05" units="cm"/>
      <inkml:brushProperty name="height" value="0.05" units="cm"/>
    </inkml:brush>
  </inkml:definitions>
  <inkml:trace contextRef="#ctx0" brushRef="#br0">0 73 24575,'0'-4'0,"2"-38"0,-2 40 0,0 1 0,0 0 0,1 0 0,-1 0 0,0 0 0,0 0 0,0 0 0,1 0 0,-1 0 0,1 0 0,-1 0 0,1 0 0,-1 0 0,1 0 0,-1 0 0,1 0 0,0 0 0,0 0 0,-1 0 0,1 1 0,0-1 0,0 0 0,0 1 0,0-1 0,0 0 0,0 1 0,0-1 0,0 1 0,2-1 0,-2 1 0,0 1 0,0-1 0,1 1 0,-1-1 0,0 1 0,0-1 0,0 1 0,0 0 0,0-1 0,0 1 0,0 0 0,0 0 0,0 0 0,0 0 0,0 0 0,-1 0 0,1 0 0,0 0 0,-1 0 0,1 0 0,0 1 0,-1-1 0,1 2 0,11 36 0,-10-30 0,96 297 0,-85-278 0,-4-23 0,-8-5 0,0 0 0,-1 0 0,1-1 0,-1 1 0,1-1 0,0 1 0,-1-1 0,1 1 0,-1-1 0,1 1 0,-1-1 0,0 1 0,1-1 0,-1 1 0,1-1 0,-1 0 0,0 1 0,0-1 0,1-1 0,38-93 0,35-77 0,-73 170 0,0 0 0,0 0 0,-1 0 0,1 0 0,1 0 0,-1 1 0,0-1 0,0 0 0,1 1 0,-1-1 0,1 1 0,-1 0 0,1-1 0,-1 1 0,1 0 0,0 0 0,0 0 0,2-1 0,-2 2 0,0 0 0,-1 0 0,1 1 0,-1-1 0,1 1 0,0-1 0,-1 1 0,1-1 0,-1 1 0,1 0 0,-1 0 0,0 0 0,1 0 0,-1 0 0,0 0 0,0 0 0,0 0 0,1 0 0,-1 1 0,0-1 0,-1 0 0,1 1 0,0-1 0,1 2 0,12 22 0,15 33 0,15 24 0,-39-74 0,1 0 0,0 0 0,1-1 0,-1 1 0,2-1 0,-1-1 0,11 9 0,-15-14 0,-1 0 0,0 0 0,0 1 0,1-1 0,-1 0 0,1-1 0,-1 1 0,0 0 0,1-1 0,0 1 0,-1-1 0,1 0 0,-1 0 0,1 0 0,-1 0 0,1-1 0,3 0 0,-1 0 0,0-1 0,0 0 0,-1 0 0,1 0 0,0-1 0,-1 1 0,0-1 0,6-4 0,2-4 0,-1-1 0,0 0 0,0 0 0,14-23 0,-11 11-1365,-3 3-5461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1.768"/>
    </inkml:context>
    <inkml:brush xml:id="br0">
      <inkml:brushProperty name="width" value="0.05" units="cm"/>
      <inkml:brushProperty name="height" value="0.05" units="cm"/>
    </inkml:brush>
  </inkml:definitions>
  <inkml:trace contextRef="#ctx0" brushRef="#br0">13 11 24575,'-6'-10'0,"6"10"0,0 0 0,0 0 0,0 0 0,-1 0 0,1 0 0,0 0 0,0 0 0,0 0 0,0 0 0,-1 0 0,1 0 0,0 0 0,0 0 0,0 0 0,0 0 0,-1 0 0,1 0 0,0 0 0,0 0 0,0 0 0,-1 0 0,1 0 0,0 0 0,0 0 0,0 0 0,0 0 0,0 0 0,-1 0 0,1 0 0,0 1 0,0-1 0,0 0 0,0 0 0,0 0 0,0 0 0,-1 0 0,1 0 0,0 1 0,0-1 0,0 0 0,0 0 0,0 0 0,0 0 0,0 1 0,0-1 0,0 0 0,0 0 0,0 0 0,0 0 0,0 1 0,0-1 0,0 0 0,0 0 0,0 0 0,0 0 0,0 1 0,0-1 0,0 0 0,0 0 0,0 0 0,0 1 0,11 260 0,-10-187 0,7 241 0,-2-231 0,29 143 0,-31-209 0,3 14 0,15 42 0,-20-66 0,1-1 0,0 0 0,1 0 0,-1 0 0,1-1 0,1 1 0,-1-1 0,1 0 0,0 0 0,1-1 0,9 9 0,-13-12-91,1-1 0,0 1 0,0-1 0,0 0 0,-1 0 0,1 0 0,0 0 0,0 0 0,0-1 0,1 1 0,-1-1 0,0 0 0,0 0 0,5 0 0,15-5-6735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2.362"/>
    </inkml:context>
    <inkml:brush xml:id="br0">
      <inkml:brushProperty name="width" value="0.05" units="cm"/>
      <inkml:brushProperty name="height" value="0.05" units="cm"/>
    </inkml:brush>
  </inkml:definitions>
  <inkml:trace contextRef="#ctx0" brushRef="#br0">240 222 24575,'-22'-9'0,"0"1"0,0 0 0,-35-5 0,32 7 0,1 0 0,-37-15 0,54 16 0,12 1 0,18 1 0,-17 3 0,266-31 0,339-36 0,-457 56 0,-139 8 0,-22-2 0,-25-3 0,5 3 0,0 1 0,0 1 0,-1 2 0,1 1 0,-1 1 0,1 1 0,-41 9 0,64-10 0,-1 1 0,1-1 0,0 1 0,0 0 0,0 1 0,0-1 0,0 1 0,1-1 0,-1 1 0,1 0 0,0 1 0,0-1 0,0 0 0,-4 7 0,3-2 0,0-1 0,0 0 0,1 1 0,0 0 0,1 0 0,-1 0 0,-1 14 0,3-8 0,-1 0 0,2 0 0,0 0 0,1 0 0,0 1 0,1-1 0,1 0 0,0-1 0,6 18 0,-4-21 0,1 0 0,0 0 0,0 0 0,1-1 0,0 0 0,0 0 0,1 0 0,0-1 0,1-1 0,0 1 0,0-1 0,1-1 0,0 0 0,0 0 0,0-1 0,0 0 0,1-1 0,0 0 0,0 0 0,0-1 0,0-1 0,1 0 0,-1-1 0,1 0 0,-1 0 0,1-2 0,-1 1 0,1-1 0,18-5 0,-25 5 0,0 0 0,0-1 0,0 0 0,0 0 0,0-1 0,-1 1 0,1-1 0,-1 0 0,0 0 0,1-1 0,-1 1 0,-1-1 0,1 0 0,0 0 0,-1 0 0,0-1 0,0 1 0,0-1 0,-1 1 0,0-1 0,1 0 0,-2 0 0,1 0 0,0 0 0,0-8 0,2-11 0,-1-1 0,-1 0 0,-1 0 0,-4-29 0,3 34 0,-1 15 0,2-6 0,-2 1 0,1 0 0,-2 0 0,1-1 0,-1 1 0,-1 0 0,-4-11 0,4 17 0,2 5 0,0 15 0,6 23 0,2 6-341,3 1 0,2-2-1,29 76 1,-31-100-6485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2.868"/>
    </inkml:context>
    <inkml:brush xml:id="br0">
      <inkml:brushProperty name="width" value="0.05" units="cm"/>
      <inkml:brushProperty name="height" value="0.05" units="cm"/>
    </inkml:brush>
  </inkml:definitions>
  <inkml:trace contextRef="#ctx0" brushRef="#br0">69 105 24575,'-11'-21'0,"-1"1"0,-1 0 0,-19-23 0,52 102 0,34 78 0,63 251 0,-108-355 0,1 3 0,29 120 0,-34-129 0,-2-1 0,0 1 0,-1 48 0,-5-63 0,-2-14 0,-5-17 0,0-15 0,2 1 0,1-1 0,2 0 0,-1-39 0,5 51 0,1-1 0,1 1 0,1 0 0,1 0 0,1 0 0,1 1 0,12-33 0,-15 49 0,0 0 0,1 0 0,-1 0 0,1 1 0,0-1 0,0 1 0,0 0 0,0 0 0,1 0 0,0 0 0,0 1 0,0 0 0,0-1 0,0 1 0,1 1 0,-1-1 0,1 1 0,0-1 0,0 1 0,0 1 0,8-3 0,-4 3 0,1 0 0,-1 1 0,1 0 0,-1 0 0,1 1 0,-1 0 0,1 1 0,-1 0 0,0 0 0,0 1 0,10 4 0,6 4 0,0 1 0,-1 0 0,-1 2 0,0 1 0,-1 1 0,-1 1 0,0 0 0,-1 2 0,-1 0 0,17 23 0,-33-38 0,0 1 0,0-1 0,0 0 0,-1 1 0,1 0 0,-1-1 0,0 1 0,-1 0 0,1 0 0,-1 0 0,0 0 0,0 1 0,0 5 0,-1-8 0,-1 0 0,1 1 0,-1-1 0,0 0 0,0 0 0,0 0 0,0 0 0,0 0 0,-1 0 0,1 0 0,-1 0 0,0 0 0,0-1 0,0 1 0,0-1 0,0 1 0,-1-1 0,1 0 0,-1 0 0,1 0 0,-1 0 0,-3 1 0,-7 4 0,1-2 0,-2 1 0,1-2 0,0 0 0,-1 0 0,0-1 0,0-1 0,0 0 0,0-1 0,0-1 0,0 0 0,0-1 0,-27-4 0,10-1 0,1-1 0,0-2 0,1-1 0,0-1 0,-35-19 0,54 25-114,1 0 1,0 0-1,0-1 0,0 0 0,1-1 1,0 0-1,1-1 0,-1 1 0,1-1 1,1 0-1,-10-15 0,1-8-6712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3.260"/>
    </inkml:context>
    <inkml:brush xml:id="br0">
      <inkml:brushProperty name="width" value="0.05" units="cm"/>
      <inkml:brushProperty name="height" value="0.05" units="cm"/>
    </inkml:brush>
  </inkml:definitions>
  <inkml:trace contextRef="#ctx0" brushRef="#br0">0 42 24575,'11'-17'0,"5"-7"0,-8 23 0,0 15 0,7 36 0,-3 1 0,9 81 0,-13-75 0,14 79-37,21 176-1291,-41-283-5498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3.627"/>
    </inkml:context>
    <inkml:brush xml:id="br0">
      <inkml:brushProperty name="width" value="0.05" units="cm"/>
      <inkml:brushProperty name="height" value="0.05" units="cm"/>
    </inkml:brush>
  </inkml:definitions>
  <inkml:trace contextRef="#ctx0" brushRef="#br0">51 380 24575,'-1'0'0,"0"-1"0,0 0 0,0 1 0,1-1 0,-1 0 0,0 0 0,0 0 0,1 1 0,-1-1 0,0 0 0,1 0 0,-1 0 0,1 0 0,0 0 0,-1 0 0,1-1 0,0 1 0,-1 0 0,1 0 0,0 0 0,0 0 0,0-2 0,1 2 0,-1 1 0,1-1 0,-1 0 0,1 1 0,0-1 0,-1 0 0,1 1 0,0-1 0,0 1 0,-1-1 0,1 1 0,0-1 0,0 1 0,0 0 0,0-1 0,0 1 0,-1 0 0,1 0 0,0 0 0,2-1 0,9 1 0,0-1 0,0 1 0,14 2 0,-17-1 0,5 0 0,1-2 0,0 1 0,0-2 0,0 0 0,-1 0 0,1-2 0,-1 1 0,0-2 0,0 0 0,26-14 0,-35 17 0,-1-1 0,0 0 0,1 0 0,-1 0 0,0 0 0,0-1 0,-1 1 0,1-1 0,-1 0 0,0 0 0,0-1 0,0 1 0,0-1 0,-1 1 0,0-1 0,0 0 0,0 0 0,0 1 0,-1-1 0,0-1 0,0 1 0,0 0 0,-1 0 0,0 0 0,0 0 0,0-1 0,0 1 0,-1 0 0,0 0 0,0 0 0,0 0 0,-1 0 0,0 0 0,-2-5 0,0 0 0,-1 1 0,-1-1 0,0 1 0,0 0 0,0 0 0,-1 0 0,-1 1 0,1 1 0,-1-1 0,-1 1 0,1 0 0,-1 1 0,0 0 0,-1 0 0,0 1 0,-12-5 0,16 8 0,0 0 0,0 0 0,-1 0 0,1 1 0,0 0 0,-1 0 0,1 0 0,-1 1 0,1 0 0,-1 1 0,1-1 0,-1 1 0,1 0 0,0 1 0,-1 0 0,1 0 0,0 0 0,0 1 0,0-1 0,1 2 0,-1-1 0,1 0 0,-1 1 0,1 0 0,0 0 0,1 1 0,-1 0 0,-5 7 0,4-4 0,0 0 0,1 0 0,0 1 0,1-1 0,-1 1 0,2 0 0,-1 1 0,1-1 0,1 0 0,0 1 0,0 0 0,0 11 0,2-6 0,0 0 0,1 0 0,1 0 0,0 0 0,1-1 0,1 1 0,7 20 0,-1-11 0,1 0 0,2 0 0,0-1 0,1-1 0,1 0 0,1-1 0,1-1 0,34 31 0,-30-32 40,1-2 0,44 28 0,-55-39-205,0-1 0,0 1 0,0-2 0,1 0 0,0 0 0,0-1 0,0 0 0,22 1 0,0-5-6661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4.103"/>
    </inkml:context>
    <inkml:brush xml:id="br0">
      <inkml:brushProperty name="width" value="0.05" units="cm"/>
      <inkml:brushProperty name="height" value="0.05" units="cm"/>
    </inkml:brush>
  </inkml:definitions>
  <inkml:trace contextRef="#ctx0" brushRef="#br0">332 22 24575,'0'-1'0,"0"0"0,0 0 0,-1 0 0,1 0 0,0 0 0,-1 0 0,1 0 0,0 0 0,-1 0 0,1 0 0,-1 0 0,0 1 0,1-1 0,-1 0 0,0 0 0,1 1 0,-1-1 0,0 0 0,0 1 0,1-1 0,-1 1 0,0-1 0,0 1 0,0-1 0,0 1 0,0 0 0,0-1 0,0 1 0,0 0 0,0 0 0,0 0 0,0 0 0,0-1 0,0 2 0,0-1 0,0 0 0,-1 0 0,-2 0 0,1 0 0,-1 1 0,0-1 0,1 1 0,-1 0 0,1 0 0,-1 0 0,1 0 0,-4 3 0,-6 4 0,1 2 0,1-1 0,0 2 0,0-1 0,1 2 0,1-1 0,0 1 0,-14 24 0,4-1 0,1 2 0,-14 40 0,11-12 0,3 1 0,3 1 0,2 1 0,4 0 0,3 0 0,2 0 0,4 1 0,11 93 0,-8-131 0,3 1 0,0-1 0,2-1 0,2 1 0,0-1 0,2-1 0,2 0 0,0 0 0,27 37 0,-31-52 0,1 0 0,0-1 0,1-1 0,1 0 0,0 0 0,0-1 0,1-1 0,19 11 0,-21-15 0,0-1 0,0 0 0,1 0 0,0-1 0,0-1 0,0 0 0,0-1 0,0 0 0,1-1 0,-1 0 0,22-3 0,-30 2-57,-1 0 0,1 0 1,-1-1-1,0 0 0,1 0 0,-1 0 0,0-1 0,0 1 0,0-1 0,0 0 1,0 0-1,0 0 0,-1-1 0,1 1 0,-1-1 0,0 0 0,1 0 0,-1 0 0,0-1 1,-1 1-1,1-1 0,-1 1 0,4-7 0,-1-11-6769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5.480"/>
    </inkml:context>
    <inkml:brush xml:id="br0">
      <inkml:brushProperty name="width" value="0.05" units="cm"/>
      <inkml:brushProperty name="height" value="0.05" units="cm"/>
    </inkml:brush>
  </inkml:definitions>
  <inkml:trace contextRef="#ctx0" brushRef="#br0">54 353 24575,'-3'-1'0,"1"1"0,0 0 0,-1 0 0,1-1 0,0 1 0,0-1 0,0 0 0,-1 0 0,1 0 0,0 0 0,0 0 0,0 0 0,0 0 0,1-1 0,-1 1 0,0-1 0,0 0 0,1 1 0,-1-1 0,1 0 0,0 0 0,-1 0 0,1 0 0,0 0 0,0 0 0,0 0 0,0 0 0,1 0 0,-1 0 0,0-1 0,1 1 0,0 0 0,-1-1 0,1-3 0,0-3 0,0 0 0,0 0 0,0 1 0,1-1 0,1 0 0,0 1 0,0-1 0,4-9 0,-1 6 0,2 1 0,-1 0 0,1 0 0,1 0 0,0 1 0,1 1 0,0-1 0,0 1 0,1 1 0,0 0 0,19-12 0,-15 11 0,1 0 0,1 1 0,-1 1 0,1 1 0,0 0 0,1 1 0,0 0 0,22-2 0,-30 6 0,0 0 0,0 1 0,0 0 0,0 1 0,0 0 0,0 0 0,0 1 0,0 0 0,0 0 0,0 1 0,-1 0 0,0 1 0,1 0 0,-1 1 0,8 5 0,-9-5 0,-1 1 0,0 0 0,0 0 0,-1 0 0,1 1 0,-1 0 0,-1 0 0,1 0 0,-1 0 0,-1 1 0,1-1 0,-1 1 0,-1 0 0,1 0 0,-1 0 0,1 16 0,-1-1 0,-2 0 0,0 0 0,-1 1 0,-2-1 0,0 0 0,-2-1 0,0 1 0,-2-1 0,0 0 0,-2 0 0,-20 38 0,14-33 0,-1 0 0,-2 0 0,-1-2 0,-1 0 0,-1-2 0,-1 0 0,0-1 0,-32 22 0,45-38 0,1 0 0,-1-1 0,0 0 0,0-1 0,-15 5 0,23-8 0,-1-1 0,1 1 0,-1-1 0,0 0 0,1 1 0,-1-1 0,1 0 0,-1 0 0,0 0 0,1-1 0,-1 1 0,1 0 0,-1 0 0,1-1 0,-1 1 0,1-1 0,-3-1 0,2 1 0,1 0 0,0 0 0,0-1 0,1 1 0,-1 0 0,0-1 0,0 1 0,1-1 0,-1 1 0,0-1 0,1 1 0,0-1 0,-1 1 0,1-1 0,0 0 0,0 1 0,0-1 0,0 1 0,0-1 0,0 0 0,0 1 0,1-3 0,1-9 0,1 1 0,0-1 0,1 0 0,1 1 0,10-23 0,39-59 0,-44 78 0,24-35 0,1 2 0,75-81 0,103-69 0,-200 188 0,-7 7 0,0 0 0,-1-1 0,0 0 0,0 0 0,0 0 0,0 0 0,-1-1 0,0 0 0,0 0 0,4-9 0,-7 14 0,-1 0 0,0 1 0,1-1 0,-1 1 0,0-1 0,0 0 0,0 1 0,1-1 0,-1 0 0,0 1 0,0-1 0,0 0 0,0 1 0,0-1 0,0 1 0,0-1 0,-1 0 0,1 1 0,0-1 0,0 0 0,0 1 0,-1-1 0,1 1 0,0-1 0,0 0 0,-1 1 0,1-1 0,-1 1 0,1-1 0,-1 1 0,1-1 0,0 1 0,-1-1 0,1 1 0,-1 0 0,0-1 0,1 1 0,-1 0 0,1-1 0,-1 1 0,0 0 0,1 0 0,-1 0 0,1 0 0,-1-1 0,0 1 0,1 0 0,-2 0 0,0 0 0,-1 0 0,0 1 0,1-1 0,-1 0 0,0 1 0,1-1 0,-1 1 0,1 0 0,-1 0 0,-4 3 0,-1 2 0,1 0 0,-1 1 0,1 0 0,0 0 0,1 1 0,0 0 0,0 0 0,0 0 0,1 1 0,-4 10 0,-7 15 0,-14 47 0,23-58 0,0 1 0,2 0 0,0 1 0,2-1 0,1 1 0,0 0 0,2 0 0,1-1 0,5 31 0,-4-44 0,1-1 0,0 1 0,0-1 0,1 1 0,1-1 0,-1 0 0,2-1 0,-1 1 0,1-1 0,8 9 0,-8-12 0,0 0 0,1 0 0,0 0 0,0-1 0,1 0 0,-1 0 0,1-1 0,0 0 0,0 0 0,0-1 0,1 0 0,-1 0 0,17 2 0,-16-4-85,1 0 0,-1-1-1,1 0 1,0-1 0,-1 0-1,1 0 1,-1-1 0,0 0-1,1-1 1,-1 0 0,0 0-1,-1-1 1,1 0 0,-1-1-1,15-10 1,7-7-6741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5.838"/>
    </inkml:context>
    <inkml:brush xml:id="br0">
      <inkml:brushProperty name="width" value="0.05" units="cm"/>
      <inkml:brushProperty name="height" value="0.05" units="cm"/>
    </inkml:brush>
  </inkml:definitions>
  <inkml:trace contextRef="#ctx0" brushRef="#br0">0 0 24575,'15'321'0,"-1"1"0,-15-251-1365,1-45-5461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6:10:36.656"/>
    </inkml:context>
    <inkml:brush xml:id="br0">
      <inkml:brushProperty name="width" value="0.05" units="cm"/>
      <inkml:brushProperty name="height" value="0.05" units="cm"/>
    </inkml:brush>
  </inkml:definitions>
  <inkml:trace contextRef="#ctx0" brushRef="#br0">415 570 24575,'0'-5'0,"-1"-1"0,-1 1 0,1 0 0,-1-1 0,0 1 0,0 0 0,-1 0 0,-3-6 0,-6-14 0,8 13 0,0-1 0,1 0 0,-1-16 0,2 17 0,0 0 0,0 0 0,-7-19 0,8 29 0,1 0 0,-1 1 0,0-1 0,0 0 0,0 0 0,0 1 0,0-1 0,-1 1 0,1-1 0,0 1 0,-1 0 0,1-1 0,-1 1 0,1 0 0,-1 0 0,0 0 0,1 0 0,-1 0 0,0 0 0,0 1 0,-2-1 0,1 0 0,-1 1 0,1 0 0,0 0 0,-1 0 0,1 0 0,-1 0 0,1 1 0,0 0 0,-1-1 0,1 1 0,-4 2 0,-6 3 0,1 0 0,0 1 0,0 1 0,-19 15 0,10-6 0,2 0 0,-1 1 0,2 2 0,1 0 0,-28 41 0,36-46 0,1 0 0,1 0 0,1 1 0,0 0 0,0 0 0,2 1 0,0 0 0,1-1 0,1 1 0,-1 20 0,3-27 0,0-1 0,1 1 0,0-1 0,0 1 0,1-1 0,0 0 0,1 1 0,0-1 0,0 0 0,1-1 0,0 1 0,7 10 0,-7-14 0,-1-1 0,1 1 0,0-1 0,0 0 0,0 0 0,1-1 0,-1 1 0,1-1 0,0 0 0,0 0 0,0 0 0,0-1 0,1 0 0,-1 0 0,1 0 0,-1-1 0,1 1 0,-1-1 0,1-1 0,0 1 0,8-1 0,-4 0 0,0-1 0,0 0 0,0-1 0,0 0 0,-1-1 0,1 1 0,0-2 0,-1 0 0,0 0 0,0 0 0,0-1 0,14-11 0,-11 6 0,0 0 0,-1-1 0,0-1 0,-1 0 0,0 0 0,-1-1 0,10-20 0,1-8 0,-2-1 0,-2-1 0,-2 0 0,15-74 0,2-57 0,-14 77 0,30-106 0,-42 227 0,-3 24 0,-5 97 0,8 228 0,-4-355 0,1-1 0,0 1 0,1-1 0,1 0 0,1 0 0,0 0 0,16 31 0,-20-46-72,0 0 1,1 0-1,-1 0 0,1 0 0,-1-1 0,1 1 0,-1-1 0,1 1 1,0-1-1,0 1 0,0-1 0,0 0 0,0 0 0,0 0 0,0 0 1,0 0-1,0-1 0,5 2 0,12-2-6754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17" Type="http://schemas.openxmlformats.org/officeDocument/2006/relationships/image" Target="../media/image68.png"/><Relationship Id="rId21" Type="http://schemas.openxmlformats.org/officeDocument/2006/relationships/image" Target="../media/image20.png"/><Relationship Id="rId42" Type="http://schemas.openxmlformats.org/officeDocument/2006/relationships/customXml" Target="../ink/ink22.xml"/><Relationship Id="rId63" Type="http://schemas.openxmlformats.org/officeDocument/2006/relationships/image" Target="../media/image41.png"/><Relationship Id="rId84" Type="http://schemas.openxmlformats.org/officeDocument/2006/relationships/customXml" Target="../ink/ink43.xml"/><Relationship Id="rId138" Type="http://schemas.openxmlformats.org/officeDocument/2006/relationships/customXml" Target="../ink/ink70.xml"/><Relationship Id="rId159" Type="http://schemas.openxmlformats.org/officeDocument/2006/relationships/image" Target="../media/image89.png"/><Relationship Id="rId170" Type="http://schemas.openxmlformats.org/officeDocument/2006/relationships/customXml" Target="../ink/ink86.xml"/><Relationship Id="rId191" Type="http://schemas.openxmlformats.org/officeDocument/2006/relationships/image" Target="../media/image105.png"/><Relationship Id="rId205" Type="http://schemas.openxmlformats.org/officeDocument/2006/relationships/image" Target="../media/image112.png"/><Relationship Id="rId226" Type="http://schemas.openxmlformats.org/officeDocument/2006/relationships/customXml" Target="../ink/ink115.xml"/><Relationship Id="rId247" Type="http://schemas.openxmlformats.org/officeDocument/2006/relationships/image" Target="../media/image132.png"/><Relationship Id="rId107" Type="http://schemas.openxmlformats.org/officeDocument/2006/relationships/image" Target="../media/image63.png"/><Relationship Id="rId11" Type="http://schemas.openxmlformats.org/officeDocument/2006/relationships/image" Target="../media/image15.png"/><Relationship Id="rId32" Type="http://schemas.openxmlformats.org/officeDocument/2006/relationships/customXml" Target="../ink/ink17.xml"/><Relationship Id="rId53" Type="http://schemas.openxmlformats.org/officeDocument/2006/relationships/image" Target="../media/image36.png"/><Relationship Id="rId74" Type="http://schemas.openxmlformats.org/officeDocument/2006/relationships/customXml" Target="../ink/ink38.xml"/><Relationship Id="rId128" Type="http://schemas.openxmlformats.org/officeDocument/2006/relationships/customXml" Target="../ink/ink65.xml"/><Relationship Id="rId149" Type="http://schemas.openxmlformats.org/officeDocument/2006/relationships/image" Target="../media/image84.png"/><Relationship Id="rId5" Type="http://schemas.openxmlformats.org/officeDocument/2006/relationships/image" Target="../media/image12.png"/><Relationship Id="rId95" Type="http://schemas.openxmlformats.org/officeDocument/2006/relationships/image" Target="../media/image57.png"/><Relationship Id="rId160" Type="http://schemas.openxmlformats.org/officeDocument/2006/relationships/customXml" Target="../ink/ink81.xml"/><Relationship Id="rId181" Type="http://schemas.openxmlformats.org/officeDocument/2006/relationships/image" Target="../media/image100.png"/><Relationship Id="rId216" Type="http://schemas.openxmlformats.org/officeDocument/2006/relationships/customXml" Target="../ink/ink109.xml"/><Relationship Id="rId237" Type="http://schemas.openxmlformats.org/officeDocument/2006/relationships/image" Target="../media/image127.png"/><Relationship Id="rId22" Type="http://schemas.openxmlformats.org/officeDocument/2006/relationships/customXml" Target="../ink/ink12.xml"/><Relationship Id="rId43" Type="http://schemas.openxmlformats.org/officeDocument/2006/relationships/image" Target="../media/image31.png"/><Relationship Id="rId64" Type="http://schemas.openxmlformats.org/officeDocument/2006/relationships/customXml" Target="../ink/ink33.xml"/><Relationship Id="rId118" Type="http://schemas.openxmlformats.org/officeDocument/2006/relationships/customXml" Target="../ink/ink60.xml"/><Relationship Id="rId139" Type="http://schemas.openxmlformats.org/officeDocument/2006/relationships/image" Target="../media/image79.png"/><Relationship Id="rId85" Type="http://schemas.openxmlformats.org/officeDocument/2006/relationships/image" Target="../media/image52.png"/><Relationship Id="rId150" Type="http://schemas.openxmlformats.org/officeDocument/2006/relationships/customXml" Target="../ink/ink76.xml"/><Relationship Id="rId171" Type="http://schemas.openxmlformats.org/officeDocument/2006/relationships/image" Target="../media/image95.png"/><Relationship Id="rId192" Type="http://schemas.openxmlformats.org/officeDocument/2006/relationships/customXml" Target="../ink/ink97.xml"/><Relationship Id="rId206" Type="http://schemas.openxmlformats.org/officeDocument/2006/relationships/customXml" Target="../ink/ink104.xml"/><Relationship Id="rId227" Type="http://schemas.openxmlformats.org/officeDocument/2006/relationships/image" Target="../media/image122.png"/><Relationship Id="rId12" Type="http://schemas.openxmlformats.org/officeDocument/2006/relationships/customXml" Target="../ink/ink7.xml"/><Relationship Id="rId33" Type="http://schemas.openxmlformats.org/officeDocument/2006/relationships/image" Target="../media/image26.png"/><Relationship Id="rId108" Type="http://schemas.openxmlformats.org/officeDocument/2006/relationships/customXml" Target="../ink/ink55.xml"/><Relationship Id="rId129" Type="http://schemas.openxmlformats.org/officeDocument/2006/relationships/image" Target="../media/image74.png"/><Relationship Id="rId54" Type="http://schemas.openxmlformats.org/officeDocument/2006/relationships/customXml" Target="../ink/ink28.xml"/><Relationship Id="rId75" Type="http://schemas.openxmlformats.org/officeDocument/2006/relationships/image" Target="../media/image47.png"/><Relationship Id="rId96" Type="http://schemas.openxmlformats.org/officeDocument/2006/relationships/customXml" Target="../ink/ink49.xml"/><Relationship Id="rId140" Type="http://schemas.openxmlformats.org/officeDocument/2006/relationships/customXml" Target="../ink/ink71.xml"/><Relationship Id="rId161" Type="http://schemas.openxmlformats.org/officeDocument/2006/relationships/image" Target="../media/image90.png"/><Relationship Id="rId182" Type="http://schemas.openxmlformats.org/officeDocument/2006/relationships/customXml" Target="../ink/ink92.xml"/><Relationship Id="rId217" Type="http://schemas.openxmlformats.org/officeDocument/2006/relationships/image" Target="../media/image118.png"/><Relationship Id="rId6" Type="http://schemas.openxmlformats.org/officeDocument/2006/relationships/customXml" Target="../ink/ink4.xml"/><Relationship Id="rId238" Type="http://schemas.openxmlformats.org/officeDocument/2006/relationships/customXml" Target="../ink/ink121.xml"/><Relationship Id="rId23" Type="http://schemas.openxmlformats.org/officeDocument/2006/relationships/image" Target="../media/image21.png"/><Relationship Id="rId119" Type="http://schemas.openxmlformats.org/officeDocument/2006/relationships/image" Target="../media/image69.png"/><Relationship Id="rId44" Type="http://schemas.openxmlformats.org/officeDocument/2006/relationships/customXml" Target="../ink/ink23.xml"/><Relationship Id="rId65" Type="http://schemas.openxmlformats.org/officeDocument/2006/relationships/image" Target="../media/image42.png"/><Relationship Id="rId86" Type="http://schemas.openxmlformats.org/officeDocument/2006/relationships/customXml" Target="../ink/ink44.xml"/><Relationship Id="rId130" Type="http://schemas.openxmlformats.org/officeDocument/2006/relationships/customXml" Target="../ink/ink66.xml"/><Relationship Id="rId151" Type="http://schemas.openxmlformats.org/officeDocument/2006/relationships/image" Target="../media/image85.png"/><Relationship Id="rId172" Type="http://schemas.openxmlformats.org/officeDocument/2006/relationships/customXml" Target="../ink/ink87.xml"/><Relationship Id="rId193" Type="http://schemas.openxmlformats.org/officeDocument/2006/relationships/image" Target="../media/image106.png"/><Relationship Id="rId207" Type="http://schemas.openxmlformats.org/officeDocument/2006/relationships/image" Target="../media/image113.png"/><Relationship Id="rId228" Type="http://schemas.openxmlformats.org/officeDocument/2006/relationships/customXml" Target="../ink/ink116.xml"/><Relationship Id="rId13" Type="http://schemas.openxmlformats.org/officeDocument/2006/relationships/image" Target="../media/image16.png"/><Relationship Id="rId109" Type="http://schemas.openxmlformats.org/officeDocument/2006/relationships/image" Target="../media/image64.png"/><Relationship Id="rId34" Type="http://schemas.openxmlformats.org/officeDocument/2006/relationships/customXml" Target="../ink/ink18.xml"/><Relationship Id="rId55" Type="http://schemas.openxmlformats.org/officeDocument/2006/relationships/image" Target="../media/image37.png"/><Relationship Id="rId76" Type="http://schemas.openxmlformats.org/officeDocument/2006/relationships/customXml" Target="../ink/ink39.xml"/><Relationship Id="rId97" Type="http://schemas.openxmlformats.org/officeDocument/2006/relationships/image" Target="../media/image58.png"/><Relationship Id="rId120" Type="http://schemas.openxmlformats.org/officeDocument/2006/relationships/customXml" Target="../ink/ink61.xml"/><Relationship Id="rId141" Type="http://schemas.openxmlformats.org/officeDocument/2006/relationships/image" Target="../media/image80.png"/><Relationship Id="rId7" Type="http://schemas.openxmlformats.org/officeDocument/2006/relationships/image" Target="../media/image13.png"/><Relationship Id="rId162" Type="http://schemas.openxmlformats.org/officeDocument/2006/relationships/customXml" Target="../ink/ink82.xml"/><Relationship Id="rId183" Type="http://schemas.openxmlformats.org/officeDocument/2006/relationships/image" Target="../media/image101.png"/><Relationship Id="rId218" Type="http://schemas.openxmlformats.org/officeDocument/2006/relationships/customXml" Target="../ink/ink110.xml"/><Relationship Id="rId239" Type="http://schemas.openxmlformats.org/officeDocument/2006/relationships/image" Target="../media/image128.png"/><Relationship Id="rId24" Type="http://schemas.openxmlformats.org/officeDocument/2006/relationships/customXml" Target="../ink/ink13.xml"/><Relationship Id="rId45" Type="http://schemas.openxmlformats.org/officeDocument/2006/relationships/image" Target="../media/image32.png"/><Relationship Id="rId66" Type="http://schemas.openxmlformats.org/officeDocument/2006/relationships/customXml" Target="../ink/ink34.xml"/><Relationship Id="rId87" Type="http://schemas.openxmlformats.org/officeDocument/2006/relationships/image" Target="../media/image53.png"/><Relationship Id="rId110" Type="http://schemas.openxmlformats.org/officeDocument/2006/relationships/customXml" Target="../ink/ink56.xml"/><Relationship Id="rId131" Type="http://schemas.openxmlformats.org/officeDocument/2006/relationships/image" Target="../media/image75.png"/><Relationship Id="rId152" Type="http://schemas.openxmlformats.org/officeDocument/2006/relationships/customXml" Target="../ink/ink77.xml"/><Relationship Id="rId173" Type="http://schemas.openxmlformats.org/officeDocument/2006/relationships/image" Target="../media/image96.png"/><Relationship Id="rId194" Type="http://schemas.openxmlformats.org/officeDocument/2006/relationships/customXml" Target="../ink/ink98.xml"/><Relationship Id="rId208" Type="http://schemas.openxmlformats.org/officeDocument/2006/relationships/customXml" Target="../ink/ink105.xml"/><Relationship Id="rId229" Type="http://schemas.openxmlformats.org/officeDocument/2006/relationships/image" Target="../media/image123.png"/><Relationship Id="rId240" Type="http://schemas.openxmlformats.org/officeDocument/2006/relationships/customXml" Target="../ink/ink122.xml"/><Relationship Id="rId14" Type="http://schemas.openxmlformats.org/officeDocument/2006/relationships/customXml" Target="../ink/ink8.xml"/><Relationship Id="rId35" Type="http://schemas.openxmlformats.org/officeDocument/2006/relationships/image" Target="../media/image27.png"/><Relationship Id="rId56" Type="http://schemas.openxmlformats.org/officeDocument/2006/relationships/customXml" Target="../ink/ink29.xml"/><Relationship Id="rId77" Type="http://schemas.openxmlformats.org/officeDocument/2006/relationships/image" Target="../media/image48.png"/><Relationship Id="rId100" Type="http://schemas.openxmlformats.org/officeDocument/2006/relationships/customXml" Target="../ink/ink51.xml"/><Relationship Id="rId8" Type="http://schemas.openxmlformats.org/officeDocument/2006/relationships/customXml" Target="../ink/ink5.xml"/><Relationship Id="rId98" Type="http://schemas.openxmlformats.org/officeDocument/2006/relationships/customXml" Target="../ink/ink50.xml"/><Relationship Id="rId121" Type="http://schemas.openxmlformats.org/officeDocument/2006/relationships/image" Target="../media/image70.png"/><Relationship Id="rId142" Type="http://schemas.openxmlformats.org/officeDocument/2006/relationships/customXml" Target="../ink/ink72.xml"/><Relationship Id="rId163" Type="http://schemas.openxmlformats.org/officeDocument/2006/relationships/image" Target="../media/image91.png"/><Relationship Id="rId184" Type="http://schemas.openxmlformats.org/officeDocument/2006/relationships/customXml" Target="../ink/ink93.xml"/><Relationship Id="rId219" Type="http://schemas.openxmlformats.org/officeDocument/2006/relationships/image" Target="../media/image119.png"/><Relationship Id="rId230" Type="http://schemas.openxmlformats.org/officeDocument/2006/relationships/customXml" Target="../ink/ink117.xml"/><Relationship Id="rId25" Type="http://schemas.openxmlformats.org/officeDocument/2006/relationships/image" Target="../media/image22.png"/><Relationship Id="rId46" Type="http://schemas.openxmlformats.org/officeDocument/2006/relationships/customXml" Target="../ink/ink24.xml"/><Relationship Id="rId67" Type="http://schemas.openxmlformats.org/officeDocument/2006/relationships/image" Target="../media/image43.png"/><Relationship Id="rId88" Type="http://schemas.openxmlformats.org/officeDocument/2006/relationships/customXml" Target="../ink/ink45.xml"/><Relationship Id="rId111" Type="http://schemas.openxmlformats.org/officeDocument/2006/relationships/image" Target="../media/image65.png"/><Relationship Id="rId132" Type="http://schemas.openxmlformats.org/officeDocument/2006/relationships/customXml" Target="../ink/ink67.xml"/><Relationship Id="rId153" Type="http://schemas.openxmlformats.org/officeDocument/2006/relationships/image" Target="../media/image86.png"/><Relationship Id="rId174" Type="http://schemas.openxmlformats.org/officeDocument/2006/relationships/customXml" Target="../ink/ink88.xml"/><Relationship Id="rId195" Type="http://schemas.openxmlformats.org/officeDocument/2006/relationships/image" Target="../media/image107.png"/><Relationship Id="rId209" Type="http://schemas.openxmlformats.org/officeDocument/2006/relationships/image" Target="../media/image114.png"/><Relationship Id="rId220" Type="http://schemas.openxmlformats.org/officeDocument/2006/relationships/customXml" Target="../ink/ink111.xml"/><Relationship Id="rId241" Type="http://schemas.openxmlformats.org/officeDocument/2006/relationships/image" Target="../media/image129.png"/><Relationship Id="rId15" Type="http://schemas.openxmlformats.org/officeDocument/2006/relationships/image" Target="../media/image17.png"/><Relationship Id="rId36" Type="http://schemas.openxmlformats.org/officeDocument/2006/relationships/customXml" Target="../ink/ink19.xml"/><Relationship Id="rId57" Type="http://schemas.openxmlformats.org/officeDocument/2006/relationships/image" Target="../media/image38.png"/><Relationship Id="rId10" Type="http://schemas.openxmlformats.org/officeDocument/2006/relationships/customXml" Target="../ink/ink6.xml"/><Relationship Id="rId31" Type="http://schemas.openxmlformats.org/officeDocument/2006/relationships/image" Target="../media/image25.png"/><Relationship Id="rId52" Type="http://schemas.openxmlformats.org/officeDocument/2006/relationships/customXml" Target="../ink/ink27.xml"/><Relationship Id="rId73" Type="http://schemas.openxmlformats.org/officeDocument/2006/relationships/image" Target="../media/image46.png"/><Relationship Id="rId78" Type="http://schemas.openxmlformats.org/officeDocument/2006/relationships/customXml" Target="../ink/ink40.xml"/><Relationship Id="rId94" Type="http://schemas.openxmlformats.org/officeDocument/2006/relationships/customXml" Target="../ink/ink48.xml"/><Relationship Id="rId99" Type="http://schemas.openxmlformats.org/officeDocument/2006/relationships/image" Target="../media/image59.png"/><Relationship Id="rId101" Type="http://schemas.openxmlformats.org/officeDocument/2006/relationships/image" Target="../media/image60.png"/><Relationship Id="rId122" Type="http://schemas.openxmlformats.org/officeDocument/2006/relationships/customXml" Target="../ink/ink62.xml"/><Relationship Id="rId143" Type="http://schemas.openxmlformats.org/officeDocument/2006/relationships/image" Target="../media/image81.png"/><Relationship Id="rId148" Type="http://schemas.openxmlformats.org/officeDocument/2006/relationships/customXml" Target="../ink/ink75.xml"/><Relationship Id="rId164" Type="http://schemas.openxmlformats.org/officeDocument/2006/relationships/customXml" Target="../ink/ink83.xml"/><Relationship Id="rId169" Type="http://schemas.openxmlformats.org/officeDocument/2006/relationships/image" Target="../media/image94.png"/><Relationship Id="rId185" Type="http://schemas.openxmlformats.org/officeDocument/2006/relationships/image" Target="../media/image102.png"/><Relationship Id="rId4" Type="http://schemas.openxmlformats.org/officeDocument/2006/relationships/customXml" Target="../ink/ink3.xml"/><Relationship Id="rId9" Type="http://schemas.openxmlformats.org/officeDocument/2006/relationships/image" Target="../media/image14.png"/><Relationship Id="rId180" Type="http://schemas.openxmlformats.org/officeDocument/2006/relationships/customXml" Target="../ink/ink91.xml"/><Relationship Id="rId210" Type="http://schemas.openxmlformats.org/officeDocument/2006/relationships/customXml" Target="../ink/ink106.xml"/><Relationship Id="rId215" Type="http://schemas.openxmlformats.org/officeDocument/2006/relationships/image" Target="../media/image117.png"/><Relationship Id="rId236" Type="http://schemas.openxmlformats.org/officeDocument/2006/relationships/customXml" Target="../ink/ink120.xml"/><Relationship Id="rId26" Type="http://schemas.openxmlformats.org/officeDocument/2006/relationships/customXml" Target="../ink/ink14.xml"/><Relationship Id="rId231" Type="http://schemas.openxmlformats.org/officeDocument/2006/relationships/image" Target="../media/image124.png"/><Relationship Id="rId47" Type="http://schemas.openxmlformats.org/officeDocument/2006/relationships/image" Target="../media/image33.png"/><Relationship Id="rId68" Type="http://schemas.openxmlformats.org/officeDocument/2006/relationships/customXml" Target="../ink/ink35.xml"/><Relationship Id="rId89" Type="http://schemas.openxmlformats.org/officeDocument/2006/relationships/image" Target="../media/image54.png"/><Relationship Id="rId112" Type="http://schemas.openxmlformats.org/officeDocument/2006/relationships/customXml" Target="../ink/ink57.xml"/><Relationship Id="rId133" Type="http://schemas.openxmlformats.org/officeDocument/2006/relationships/image" Target="../media/image76.png"/><Relationship Id="rId154" Type="http://schemas.openxmlformats.org/officeDocument/2006/relationships/customXml" Target="../ink/ink78.xml"/><Relationship Id="rId175" Type="http://schemas.openxmlformats.org/officeDocument/2006/relationships/image" Target="../media/image97.png"/><Relationship Id="rId196" Type="http://schemas.openxmlformats.org/officeDocument/2006/relationships/customXml" Target="../ink/ink99.xml"/><Relationship Id="rId200" Type="http://schemas.openxmlformats.org/officeDocument/2006/relationships/customXml" Target="../ink/ink101.xml"/><Relationship Id="rId16" Type="http://schemas.openxmlformats.org/officeDocument/2006/relationships/customXml" Target="../ink/ink9.xml"/><Relationship Id="rId221" Type="http://schemas.openxmlformats.org/officeDocument/2006/relationships/image" Target="../media/image120.png"/><Relationship Id="rId242" Type="http://schemas.openxmlformats.org/officeDocument/2006/relationships/customXml" Target="../ink/ink123.xml"/><Relationship Id="rId37" Type="http://schemas.openxmlformats.org/officeDocument/2006/relationships/image" Target="../media/image28.png"/><Relationship Id="rId58" Type="http://schemas.openxmlformats.org/officeDocument/2006/relationships/customXml" Target="../ink/ink30.xml"/><Relationship Id="rId79" Type="http://schemas.openxmlformats.org/officeDocument/2006/relationships/image" Target="../media/image49.png"/><Relationship Id="rId102" Type="http://schemas.openxmlformats.org/officeDocument/2006/relationships/customXml" Target="../ink/ink52.xml"/><Relationship Id="rId123" Type="http://schemas.openxmlformats.org/officeDocument/2006/relationships/image" Target="../media/image71.png"/><Relationship Id="rId144" Type="http://schemas.openxmlformats.org/officeDocument/2006/relationships/customXml" Target="../ink/ink73.xml"/><Relationship Id="rId90" Type="http://schemas.openxmlformats.org/officeDocument/2006/relationships/customXml" Target="../ink/ink46.xml"/><Relationship Id="rId165" Type="http://schemas.openxmlformats.org/officeDocument/2006/relationships/image" Target="../media/image92.png"/><Relationship Id="rId186" Type="http://schemas.openxmlformats.org/officeDocument/2006/relationships/customXml" Target="../ink/ink94.xml"/><Relationship Id="rId211" Type="http://schemas.openxmlformats.org/officeDocument/2006/relationships/image" Target="../media/image115.png"/><Relationship Id="rId232" Type="http://schemas.openxmlformats.org/officeDocument/2006/relationships/customXml" Target="../ink/ink118.xml"/><Relationship Id="rId27" Type="http://schemas.openxmlformats.org/officeDocument/2006/relationships/image" Target="../media/image23.png"/><Relationship Id="rId48" Type="http://schemas.openxmlformats.org/officeDocument/2006/relationships/customXml" Target="../ink/ink25.xml"/><Relationship Id="rId69" Type="http://schemas.openxmlformats.org/officeDocument/2006/relationships/image" Target="../media/image44.png"/><Relationship Id="rId113" Type="http://schemas.openxmlformats.org/officeDocument/2006/relationships/image" Target="../media/image66.png"/><Relationship Id="rId134" Type="http://schemas.openxmlformats.org/officeDocument/2006/relationships/customXml" Target="../ink/ink68.xml"/><Relationship Id="rId80" Type="http://schemas.openxmlformats.org/officeDocument/2006/relationships/customXml" Target="../ink/ink41.xml"/><Relationship Id="rId155" Type="http://schemas.openxmlformats.org/officeDocument/2006/relationships/image" Target="../media/image87.png"/><Relationship Id="rId176" Type="http://schemas.openxmlformats.org/officeDocument/2006/relationships/customXml" Target="../ink/ink89.xml"/><Relationship Id="rId197" Type="http://schemas.openxmlformats.org/officeDocument/2006/relationships/image" Target="../media/image108.png"/><Relationship Id="rId201" Type="http://schemas.openxmlformats.org/officeDocument/2006/relationships/image" Target="../media/image110.png"/><Relationship Id="rId222" Type="http://schemas.openxmlformats.org/officeDocument/2006/relationships/customXml" Target="../ink/ink112.xml"/><Relationship Id="rId243" Type="http://schemas.openxmlformats.org/officeDocument/2006/relationships/image" Target="../media/image130.png"/><Relationship Id="rId17" Type="http://schemas.openxmlformats.org/officeDocument/2006/relationships/image" Target="../media/image18.png"/><Relationship Id="rId38" Type="http://schemas.openxmlformats.org/officeDocument/2006/relationships/customXml" Target="../ink/ink20.xml"/><Relationship Id="rId59" Type="http://schemas.openxmlformats.org/officeDocument/2006/relationships/image" Target="../media/image39.png"/><Relationship Id="rId103" Type="http://schemas.openxmlformats.org/officeDocument/2006/relationships/image" Target="../media/image61.png"/><Relationship Id="rId124" Type="http://schemas.openxmlformats.org/officeDocument/2006/relationships/customXml" Target="../ink/ink63.xml"/><Relationship Id="rId70" Type="http://schemas.openxmlformats.org/officeDocument/2006/relationships/customXml" Target="../ink/ink36.xml"/><Relationship Id="rId91" Type="http://schemas.openxmlformats.org/officeDocument/2006/relationships/image" Target="../media/image55.png"/><Relationship Id="rId145" Type="http://schemas.openxmlformats.org/officeDocument/2006/relationships/image" Target="../media/image82.png"/><Relationship Id="rId166" Type="http://schemas.openxmlformats.org/officeDocument/2006/relationships/customXml" Target="../ink/ink84.xml"/><Relationship Id="rId187" Type="http://schemas.openxmlformats.org/officeDocument/2006/relationships/image" Target="../media/image103.png"/><Relationship Id="rId1" Type="http://schemas.openxmlformats.org/officeDocument/2006/relationships/slideLayout" Target="../slideLayouts/slideLayout7.xml"/><Relationship Id="rId212" Type="http://schemas.openxmlformats.org/officeDocument/2006/relationships/customXml" Target="../ink/ink107.xml"/><Relationship Id="rId233" Type="http://schemas.openxmlformats.org/officeDocument/2006/relationships/image" Target="../media/image125.png"/><Relationship Id="rId28" Type="http://schemas.openxmlformats.org/officeDocument/2006/relationships/customXml" Target="../ink/ink15.xml"/><Relationship Id="rId49" Type="http://schemas.openxmlformats.org/officeDocument/2006/relationships/image" Target="../media/image34.png"/><Relationship Id="rId114" Type="http://schemas.openxmlformats.org/officeDocument/2006/relationships/customXml" Target="../ink/ink58.xml"/><Relationship Id="rId60" Type="http://schemas.openxmlformats.org/officeDocument/2006/relationships/customXml" Target="../ink/ink31.xml"/><Relationship Id="rId81" Type="http://schemas.openxmlformats.org/officeDocument/2006/relationships/image" Target="../media/image50.png"/><Relationship Id="rId135" Type="http://schemas.openxmlformats.org/officeDocument/2006/relationships/image" Target="../media/image77.png"/><Relationship Id="rId156" Type="http://schemas.openxmlformats.org/officeDocument/2006/relationships/customXml" Target="../ink/ink79.xml"/><Relationship Id="rId177" Type="http://schemas.openxmlformats.org/officeDocument/2006/relationships/image" Target="../media/image98.png"/><Relationship Id="rId198" Type="http://schemas.openxmlformats.org/officeDocument/2006/relationships/customXml" Target="../ink/ink100.xml"/><Relationship Id="rId202" Type="http://schemas.openxmlformats.org/officeDocument/2006/relationships/customXml" Target="../ink/ink102.xml"/><Relationship Id="rId223" Type="http://schemas.openxmlformats.org/officeDocument/2006/relationships/customXml" Target="../ink/ink113.xml"/><Relationship Id="rId244" Type="http://schemas.openxmlformats.org/officeDocument/2006/relationships/customXml" Target="../ink/ink124.xml"/><Relationship Id="rId18" Type="http://schemas.openxmlformats.org/officeDocument/2006/relationships/customXml" Target="../ink/ink10.xml"/><Relationship Id="rId39" Type="http://schemas.openxmlformats.org/officeDocument/2006/relationships/image" Target="../media/image29.png"/><Relationship Id="rId50" Type="http://schemas.openxmlformats.org/officeDocument/2006/relationships/customXml" Target="../ink/ink26.xml"/><Relationship Id="rId104" Type="http://schemas.openxmlformats.org/officeDocument/2006/relationships/customXml" Target="../ink/ink53.xml"/><Relationship Id="rId125" Type="http://schemas.openxmlformats.org/officeDocument/2006/relationships/image" Target="../media/image72.png"/><Relationship Id="rId146" Type="http://schemas.openxmlformats.org/officeDocument/2006/relationships/customXml" Target="../ink/ink74.xml"/><Relationship Id="rId167" Type="http://schemas.openxmlformats.org/officeDocument/2006/relationships/image" Target="../media/image93.png"/><Relationship Id="rId188" Type="http://schemas.openxmlformats.org/officeDocument/2006/relationships/customXml" Target="../ink/ink95.xml"/><Relationship Id="rId71" Type="http://schemas.openxmlformats.org/officeDocument/2006/relationships/image" Target="../media/image45.png"/><Relationship Id="rId92" Type="http://schemas.openxmlformats.org/officeDocument/2006/relationships/customXml" Target="../ink/ink47.xml"/><Relationship Id="rId213" Type="http://schemas.openxmlformats.org/officeDocument/2006/relationships/image" Target="../media/image116.png"/><Relationship Id="rId234" Type="http://schemas.openxmlformats.org/officeDocument/2006/relationships/customXml" Target="../ink/ink119.xml"/><Relationship Id="rId2" Type="http://schemas.openxmlformats.org/officeDocument/2006/relationships/customXml" Target="../ink/ink2.xml"/><Relationship Id="rId29" Type="http://schemas.openxmlformats.org/officeDocument/2006/relationships/image" Target="../media/image24.png"/><Relationship Id="rId40" Type="http://schemas.openxmlformats.org/officeDocument/2006/relationships/customXml" Target="../ink/ink21.xml"/><Relationship Id="rId115" Type="http://schemas.openxmlformats.org/officeDocument/2006/relationships/image" Target="../media/image67.png"/><Relationship Id="rId136" Type="http://schemas.openxmlformats.org/officeDocument/2006/relationships/customXml" Target="../ink/ink69.xml"/><Relationship Id="rId157" Type="http://schemas.openxmlformats.org/officeDocument/2006/relationships/image" Target="../media/image88.png"/><Relationship Id="rId178" Type="http://schemas.openxmlformats.org/officeDocument/2006/relationships/customXml" Target="../ink/ink90.xml"/><Relationship Id="rId61" Type="http://schemas.openxmlformats.org/officeDocument/2006/relationships/image" Target="../media/image40.png"/><Relationship Id="rId82" Type="http://schemas.openxmlformats.org/officeDocument/2006/relationships/customXml" Target="../ink/ink42.xml"/><Relationship Id="rId199" Type="http://schemas.openxmlformats.org/officeDocument/2006/relationships/image" Target="../media/image109.png"/><Relationship Id="rId203" Type="http://schemas.openxmlformats.org/officeDocument/2006/relationships/image" Target="../media/image111.png"/><Relationship Id="rId19" Type="http://schemas.openxmlformats.org/officeDocument/2006/relationships/image" Target="../media/image19.png"/><Relationship Id="rId224" Type="http://schemas.openxmlformats.org/officeDocument/2006/relationships/image" Target="../media/image121.png"/><Relationship Id="rId245" Type="http://schemas.openxmlformats.org/officeDocument/2006/relationships/image" Target="../media/image131.png"/><Relationship Id="rId30" Type="http://schemas.openxmlformats.org/officeDocument/2006/relationships/customXml" Target="../ink/ink16.xml"/><Relationship Id="rId105" Type="http://schemas.openxmlformats.org/officeDocument/2006/relationships/image" Target="../media/image62.png"/><Relationship Id="rId126" Type="http://schemas.openxmlformats.org/officeDocument/2006/relationships/customXml" Target="../ink/ink64.xml"/><Relationship Id="rId147" Type="http://schemas.openxmlformats.org/officeDocument/2006/relationships/image" Target="../media/image83.png"/><Relationship Id="rId168" Type="http://schemas.openxmlformats.org/officeDocument/2006/relationships/customXml" Target="../ink/ink85.xml"/><Relationship Id="rId51" Type="http://schemas.openxmlformats.org/officeDocument/2006/relationships/image" Target="../media/image35.png"/><Relationship Id="rId72" Type="http://schemas.openxmlformats.org/officeDocument/2006/relationships/customXml" Target="../ink/ink37.xml"/><Relationship Id="rId93" Type="http://schemas.openxmlformats.org/officeDocument/2006/relationships/image" Target="../media/image56.png"/><Relationship Id="rId189" Type="http://schemas.openxmlformats.org/officeDocument/2006/relationships/image" Target="../media/image104.png"/><Relationship Id="rId3" Type="http://schemas.openxmlformats.org/officeDocument/2006/relationships/image" Target="../media/image11.png"/><Relationship Id="rId214" Type="http://schemas.openxmlformats.org/officeDocument/2006/relationships/customXml" Target="../ink/ink108.xml"/><Relationship Id="rId235" Type="http://schemas.openxmlformats.org/officeDocument/2006/relationships/image" Target="../media/image126.png"/><Relationship Id="rId116" Type="http://schemas.openxmlformats.org/officeDocument/2006/relationships/customXml" Target="../ink/ink59.xml"/><Relationship Id="rId137" Type="http://schemas.openxmlformats.org/officeDocument/2006/relationships/image" Target="../media/image78.png"/><Relationship Id="rId158" Type="http://schemas.openxmlformats.org/officeDocument/2006/relationships/customXml" Target="../ink/ink80.xml"/><Relationship Id="rId20" Type="http://schemas.openxmlformats.org/officeDocument/2006/relationships/customXml" Target="../ink/ink11.xml"/><Relationship Id="rId41" Type="http://schemas.openxmlformats.org/officeDocument/2006/relationships/image" Target="../media/image30.png"/><Relationship Id="rId62" Type="http://schemas.openxmlformats.org/officeDocument/2006/relationships/customXml" Target="../ink/ink32.xml"/><Relationship Id="rId83" Type="http://schemas.openxmlformats.org/officeDocument/2006/relationships/image" Target="../media/image51.png"/><Relationship Id="rId179" Type="http://schemas.openxmlformats.org/officeDocument/2006/relationships/image" Target="../media/image99.png"/><Relationship Id="rId190" Type="http://schemas.openxmlformats.org/officeDocument/2006/relationships/customXml" Target="../ink/ink96.xml"/><Relationship Id="rId204" Type="http://schemas.openxmlformats.org/officeDocument/2006/relationships/customXml" Target="../ink/ink103.xml"/><Relationship Id="rId225" Type="http://schemas.openxmlformats.org/officeDocument/2006/relationships/customXml" Target="../ink/ink114.xml"/><Relationship Id="rId246" Type="http://schemas.openxmlformats.org/officeDocument/2006/relationships/customXml" Target="../ink/ink125.xml"/><Relationship Id="rId106" Type="http://schemas.openxmlformats.org/officeDocument/2006/relationships/customXml" Target="../ink/ink54.xml"/><Relationship Id="rId127" Type="http://schemas.openxmlformats.org/officeDocument/2006/relationships/image" Target="../media/image7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9/01%20SQL%20Script%20-%20Anonymous%20block.tx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customXml" Target="../ink/ink126.xml"/><Relationship Id="rId4" Type="http://schemas.openxmlformats.org/officeDocument/2006/relationships/hyperlink" Target="https://github.com/soyuztechnologies/CAPM_XSA_Training/blob/master/Day%209/02%20Create%20First%20Procedure.tx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9/03%20Consume%20procedure%20using%20service.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1%20Procedure%20to%20read%20data.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2%20Parameterized%20procedure.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10/03%20Procedure%20with%20Table%20Variables.tx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4%20SQL%20Script%20library%20and%20consump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0/05%20SQL%20Script%20Functions%20and%20Consumption.tx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image" Target="../media/image141.jpeg"/><Relationship Id="rId7" Type="http://schemas.openxmlformats.org/officeDocument/2006/relationships/image" Target="../media/image14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4.tiff"/><Relationship Id="rId5" Type="http://schemas.openxmlformats.org/officeDocument/2006/relationships/image" Target="../media/image143.tiff"/><Relationship Id="rId10" Type="http://schemas.openxmlformats.org/officeDocument/2006/relationships/image" Target="../media/image2.png"/><Relationship Id="rId4" Type="http://schemas.openxmlformats.org/officeDocument/2006/relationships/image" Target="../media/image142.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47.jpg"/><Relationship Id="rId7" Type="http://schemas.openxmlformats.org/officeDocument/2006/relationships/image" Target="../media/image14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4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50.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in HANA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C25CFE55-B70F-44D9-8DA1-4B6F717C1D24}"/>
              </a:ext>
            </a:extLst>
          </p:cNvPr>
          <p:cNvSpPr/>
          <p:nvPr/>
        </p:nvSpPr>
        <p:spPr>
          <a:xfrm>
            <a:off x="4367289" y="996996"/>
            <a:ext cx="220218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Types</a:t>
            </a:r>
          </a:p>
        </p:txBody>
      </p:sp>
      <p:sp>
        <p:nvSpPr>
          <p:cNvPr id="7" name="Rectangle 6">
            <a:extLst>
              <a:ext uri="{FF2B5EF4-FFF2-40B4-BE49-F238E27FC236}">
                <a16:creationId xmlns:a16="http://schemas.microsoft.com/office/drawing/2014/main" id="{630B41E1-1890-45CA-9747-A4D976EAC4A7}"/>
              </a:ext>
            </a:extLst>
          </p:cNvPr>
          <p:cNvSpPr/>
          <p:nvPr/>
        </p:nvSpPr>
        <p:spPr>
          <a:xfrm>
            <a:off x="38964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 Variables</a:t>
            </a:r>
          </a:p>
        </p:txBody>
      </p:sp>
      <p:sp>
        <p:nvSpPr>
          <p:cNvPr id="9" name="Rectangle 8">
            <a:extLst>
              <a:ext uri="{FF2B5EF4-FFF2-40B4-BE49-F238E27FC236}">
                <a16:creationId xmlns:a16="http://schemas.microsoft.com/office/drawing/2014/main" id="{BFFC7EDE-3771-42F1-A83B-D3078C84108F}"/>
              </a:ext>
            </a:extLst>
          </p:cNvPr>
          <p:cNvSpPr/>
          <p:nvPr/>
        </p:nvSpPr>
        <p:spPr>
          <a:xfrm>
            <a:off x="422250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Arrays</a:t>
            </a:r>
          </a:p>
        </p:txBody>
      </p:sp>
      <p:sp>
        <p:nvSpPr>
          <p:cNvPr id="10" name="Rectangle 9">
            <a:extLst>
              <a:ext uri="{FF2B5EF4-FFF2-40B4-BE49-F238E27FC236}">
                <a16:creationId xmlns:a16="http://schemas.microsoft.com/office/drawing/2014/main" id="{AD8E80E1-4D67-488E-8F5C-4590972E4B0B}"/>
              </a:ext>
            </a:extLst>
          </p:cNvPr>
          <p:cNvSpPr/>
          <p:nvPr/>
        </p:nvSpPr>
        <p:spPr>
          <a:xfrm>
            <a:off x="8790907"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Tables</a:t>
            </a:r>
          </a:p>
        </p:txBody>
      </p:sp>
      <p:cxnSp>
        <p:nvCxnSpPr>
          <p:cNvPr id="11" name="Connector: Elbow 10">
            <a:extLst>
              <a:ext uri="{FF2B5EF4-FFF2-40B4-BE49-F238E27FC236}">
                <a16:creationId xmlns:a16="http://schemas.microsoft.com/office/drawing/2014/main" id="{0A352881-1094-48E7-A66D-6184DB3B8F09}"/>
              </a:ext>
            </a:extLst>
          </p:cNvPr>
          <p:cNvCxnSpPr>
            <a:stCxn id="6" idx="1"/>
            <a:endCxn id="7" idx="0"/>
          </p:cNvCxnSpPr>
          <p:nvPr/>
        </p:nvCxnSpPr>
        <p:spPr>
          <a:xfrm rot="10800000" flipV="1">
            <a:off x="1635519" y="1304772"/>
            <a:ext cx="2731770"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CB0167F-F484-4F71-A1E3-6B8362AAD9E7}"/>
              </a:ext>
            </a:extLst>
          </p:cNvPr>
          <p:cNvCxnSpPr>
            <a:stCxn id="6" idx="2"/>
            <a:endCxn id="9" idx="0"/>
          </p:cNvCxnSpPr>
          <p:nvPr/>
        </p:nvCxnSpPr>
        <p:spPr>
          <a:xfrm>
            <a:off x="5468379" y="1612549"/>
            <a:ext cx="0" cy="33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A827FC6-AF87-4C98-9F16-AB3B1B5CF614}"/>
              </a:ext>
            </a:extLst>
          </p:cNvPr>
          <p:cNvCxnSpPr>
            <a:stCxn id="6" idx="3"/>
            <a:endCxn id="10" idx="0"/>
          </p:cNvCxnSpPr>
          <p:nvPr/>
        </p:nvCxnSpPr>
        <p:spPr>
          <a:xfrm>
            <a:off x="6569469" y="1304773"/>
            <a:ext cx="3467308"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62FEABD-0375-43AB-A309-C2B1DD318F02}"/>
              </a:ext>
            </a:extLst>
          </p:cNvPr>
          <p:cNvSpPr txBox="1"/>
          <p:nvPr/>
        </p:nvSpPr>
        <p:spPr>
          <a:xfrm>
            <a:off x="282969" y="2770606"/>
            <a:ext cx="2971800" cy="2862322"/>
          </a:xfrm>
          <a:prstGeom prst="rect">
            <a:avLst/>
          </a:prstGeom>
          <a:noFill/>
        </p:spPr>
        <p:txBody>
          <a:bodyPr wrap="square" rtlCol="0">
            <a:spAutoFit/>
          </a:bodyPr>
          <a:lstStyle/>
          <a:p>
            <a:r>
              <a:rPr lang="en-US" dirty="0"/>
              <a:t>Used to store only one value</a:t>
            </a:r>
          </a:p>
          <a:p>
            <a:r>
              <a:rPr lang="en-US" dirty="0"/>
              <a:t>Used DECLARE statement</a:t>
            </a:r>
          </a:p>
          <a:p>
            <a:endParaRPr lang="en-US" dirty="0"/>
          </a:p>
          <a:p>
            <a:endParaRPr lang="en-US" dirty="0"/>
          </a:p>
          <a:p>
            <a:r>
              <a:rPr lang="en-US" dirty="0"/>
              <a:t>Char, Varchar, </a:t>
            </a:r>
            <a:r>
              <a:rPr lang="en-US" dirty="0" err="1"/>
              <a:t>Nvarchar</a:t>
            </a:r>
            <a:r>
              <a:rPr lang="en-US" dirty="0"/>
              <a:t>, String</a:t>
            </a:r>
          </a:p>
          <a:p>
            <a:r>
              <a:rPr lang="en-US" dirty="0"/>
              <a:t>DATE, TIMESTAMP</a:t>
            </a:r>
          </a:p>
          <a:p>
            <a:r>
              <a:rPr lang="en-US" dirty="0"/>
              <a:t>Integer, BIGINT, TINYINT, DECIMAL</a:t>
            </a:r>
          </a:p>
          <a:p>
            <a:r>
              <a:rPr lang="en-US" dirty="0"/>
              <a:t>CLOB, BLOB</a:t>
            </a:r>
          </a:p>
        </p:txBody>
      </p:sp>
      <p:sp>
        <p:nvSpPr>
          <p:cNvPr id="15" name="TextBox 14">
            <a:extLst>
              <a:ext uri="{FF2B5EF4-FFF2-40B4-BE49-F238E27FC236}">
                <a16:creationId xmlns:a16="http://schemas.microsoft.com/office/drawing/2014/main" id="{38C59D13-936F-4FD7-B39C-75265A6869C7}"/>
              </a:ext>
            </a:extLst>
          </p:cNvPr>
          <p:cNvSpPr txBox="1"/>
          <p:nvPr/>
        </p:nvSpPr>
        <p:spPr>
          <a:xfrm>
            <a:off x="3620529" y="2762906"/>
            <a:ext cx="4465320" cy="923330"/>
          </a:xfrm>
          <a:prstGeom prst="rect">
            <a:avLst/>
          </a:prstGeom>
          <a:noFill/>
        </p:spPr>
        <p:txBody>
          <a:bodyPr wrap="square" rtlCol="0">
            <a:spAutoFit/>
          </a:bodyPr>
          <a:lstStyle/>
          <a:p>
            <a:r>
              <a:rPr lang="en-US" dirty="0"/>
              <a:t>Store multiple values of same data type</a:t>
            </a:r>
          </a:p>
          <a:p>
            <a:r>
              <a:rPr lang="en-US" dirty="0"/>
              <a:t>DECLARE </a:t>
            </a:r>
            <a:r>
              <a:rPr lang="en-US" dirty="0" err="1"/>
              <a:t>arr_name</a:t>
            </a:r>
            <a:r>
              <a:rPr lang="en-US" dirty="0"/>
              <a:t> datatype ARRAY;</a:t>
            </a:r>
          </a:p>
          <a:p>
            <a:endParaRPr lang="en-US" dirty="0"/>
          </a:p>
        </p:txBody>
      </p:sp>
      <p:graphicFrame>
        <p:nvGraphicFramePr>
          <p:cNvPr id="16" name="Table 15">
            <a:extLst>
              <a:ext uri="{FF2B5EF4-FFF2-40B4-BE49-F238E27FC236}">
                <a16:creationId xmlns:a16="http://schemas.microsoft.com/office/drawing/2014/main" id="{7C1E8ABB-BE14-4BAB-A16F-59C9863F4DA6}"/>
              </a:ext>
            </a:extLst>
          </p:cNvPr>
          <p:cNvGraphicFramePr>
            <a:graphicFrameLocks noGrp="1"/>
          </p:cNvGraphicFramePr>
          <p:nvPr/>
        </p:nvGraphicFramePr>
        <p:xfrm>
          <a:off x="4700218" y="3693936"/>
          <a:ext cx="1468008" cy="1854200"/>
        </p:xfrm>
        <a:graphic>
          <a:graphicData uri="http://schemas.openxmlformats.org/drawingml/2006/table">
            <a:tbl>
              <a:tblPr firstRow="1" bandRow="1">
                <a:tableStyleId>{5C22544A-7EE6-4342-B048-85BDC9FD1C3A}</a:tableStyleId>
              </a:tblPr>
              <a:tblGrid>
                <a:gridCol w="1468008">
                  <a:extLst>
                    <a:ext uri="{9D8B030D-6E8A-4147-A177-3AD203B41FA5}">
                      <a16:colId xmlns:a16="http://schemas.microsoft.com/office/drawing/2014/main" val="3203971715"/>
                    </a:ext>
                  </a:extLst>
                </a:gridCol>
              </a:tblGrid>
              <a:tr h="370840">
                <a:tc>
                  <a:txBody>
                    <a:bodyPr/>
                    <a:lstStyle/>
                    <a:p>
                      <a:endParaRPr lang="en-US" dirty="0"/>
                    </a:p>
                  </a:txBody>
                  <a:tcPr/>
                </a:tc>
                <a:extLst>
                  <a:ext uri="{0D108BD9-81ED-4DB2-BD59-A6C34878D82A}">
                    <a16:rowId xmlns:a16="http://schemas.microsoft.com/office/drawing/2014/main" val="4109037482"/>
                  </a:ext>
                </a:extLst>
              </a:tr>
              <a:tr h="370840">
                <a:tc>
                  <a:txBody>
                    <a:bodyPr/>
                    <a:lstStyle/>
                    <a:p>
                      <a:endParaRPr lang="en-US" dirty="0"/>
                    </a:p>
                  </a:txBody>
                  <a:tcPr/>
                </a:tc>
                <a:extLst>
                  <a:ext uri="{0D108BD9-81ED-4DB2-BD59-A6C34878D82A}">
                    <a16:rowId xmlns:a16="http://schemas.microsoft.com/office/drawing/2014/main" val="1323607911"/>
                  </a:ext>
                </a:extLst>
              </a:tr>
              <a:tr h="370840">
                <a:tc>
                  <a:txBody>
                    <a:bodyPr/>
                    <a:lstStyle/>
                    <a:p>
                      <a:endParaRPr lang="en-US" dirty="0"/>
                    </a:p>
                  </a:txBody>
                  <a:tcPr/>
                </a:tc>
                <a:extLst>
                  <a:ext uri="{0D108BD9-81ED-4DB2-BD59-A6C34878D82A}">
                    <a16:rowId xmlns:a16="http://schemas.microsoft.com/office/drawing/2014/main" val="1528718557"/>
                  </a:ext>
                </a:extLst>
              </a:tr>
              <a:tr h="370840">
                <a:tc>
                  <a:txBody>
                    <a:bodyPr/>
                    <a:lstStyle/>
                    <a:p>
                      <a:endParaRPr lang="en-US" dirty="0"/>
                    </a:p>
                  </a:txBody>
                  <a:tcPr/>
                </a:tc>
                <a:extLst>
                  <a:ext uri="{0D108BD9-81ED-4DB2-BD59-A6C34878D82A}">
                    <a16:rowId xmlns:a16="http://schemas.microsoft.com/office/drawing/2014/main" val="1907234920"/>
                  </a:ext>
                </a:extLst>
              </a:tr>
              <a:tr h="370840">
                <a:tc>
                  <a:txBody>
                    <a:bodyPr/>
                    <a:lstStyle/>
                    <a:p>
                      <a:endParaRPr lang="en-US" dirty="0"/>
                    </a:p>
                  </a:txBody>
                  <a:tcPr/>
                </a:tc>
                <a:extLst>
                  <a:ext uri="{0D108BD9-81ED-4DB2-BD59-A6C34878D82A}">
                    <a16:rowId xmlns:a16="http://schemas.microsoft.com/office/drawing/2014/main" val="991866011"/>
                  </a:ext>
                </a:extLst>
              </a:tr>
            </a:tbl>
          </a:graphicData>
        </a:graphic>
      </p:graphicFrame>
      <p:sp>
        <p:nvSpPr>
          <p:cNvPr id="17" name="Arrow: Right 16">
            <a:extLst>
              <a:ext uri="{FF2B5EF4-FFF2-40B4-BE49-F238E27FC236}">
                <a16:creationId xmlns:a16="http://schemas.microsoft.com/office/drawing/2014/main" id="{CDDAA4F8-44AA-4B4D-AEF9-6AA594266230}"/>
              </a:ext>
            </a:extLst>
          </p:cNvPr>
          <p:cNvSpPr/>
          <p:nvPr/>
        </p:nvSpPr>
        <p:spPr>
          <a:xfrm>
            <a:off x="4085349" y="389705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Arrow: Right 17">
            <a:extLst>
              <a:ext uri="{FF2B5EF4-FFF2-40B4-BE49-F238E27FC236}">
                <a16:creationId xmlns:a16="http://schemas.microsoft.com/office/drawing/2014/main" id="{6E07DB93-6E65-4AA0-892F-07989C122089}"/>
              </a:ext>
            </a:extLst>
          </p:cNvPr>
          <p:cNvSpPr/>
          <p:nvPr/>
        </p:nvSpPr>
        <p:spPr>
          <a:xfrm flipH="1">
            <a:off x="5997969" y="425519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Arrow: Right 18">
            <a:extLst>
              <a:ext uri="{FF2B5EF4-FFF2-40B4-BE49-F238E27FC236}">
                <a16:creationId xmlns:a16="http://schemas.microsoft.com/office/drawing/2014/main" id="{BCDB7650-F20E-42C8-A890-F8C82A39E9F6}"/>
              </a:ext>
            </a:extLst>
          </p:cNvPr>
          <p:cNvSpPr/>
          <p:nvPr/>
        </p:nvSpPr>
        <p:spPr>
          <a:xfrm>
            <a:off x="4138689" y="462103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33D85721-A71D-46F5-82F6-EBB2A85EC351}"/>
              </a:ext>
            </a:extLst>
          </p:cNvPr>
          <p:cNvSpPr/>
          <p:nvPr/>
        </p:nvSpPr>
        <p:spPr>
          <a:xfrm>
            <a:off x="7636269"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
        <p:nvSpPr>
          <p:cNvPr id="23" name="Rectangle 22">
            <a:extLst>
              <a:ext uri="{FF2B5EF4-FFF2-40B4-BE49-F238E27FC236}">
                <a16:creationId xmlns:a16="http://schemas.microsoft.com/office/drawing/2014/main" id="{2C6DE42F-10CB-4878-AE58-19CE4A891A9A}"/>
              </a:ext>
            </a:extLst>
          </p:cNvPr>
          <p:cNvSpPr/>
          <p:nvPr/>
        </p:nvSpPr>
        <p:spPr>
          <a:xfrm>
            <a:off x="10373761"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cxnSp>
        <p:nvCxnSpPr>
          <p:cNvPr id="24" name="Connector: Elbow 23">
            <a:extLst>
              <a:ext uri="{FF2B5EF4-FFF2-40B4-BE49-F238E27FC236}">
                <a16:creationId xmlns:a16="http://schemas.microsoft.com/office/drawing/2014/main" id="{8611C10F-2AC2-4D04-B779-6C0141AF36CF}"/>
              </a:ext>
            </a:extLst>
          </p:cNvPr>
          <p:cNvCxnSpPr>
            <a:stCxn id="10" idx="2"/>
            <a:endCxn id="21" idx="0"/>
          </p:cNvCxnSpPr>
          <p:nvPr/>
        </p:nvCxnSpPr>
        <p:spPr>
          <a:xfrm rot="5400000">
            <a:off x="9023213" y="2099942"/>
            <a:ext cx="480060" cy="1547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95DAD31-D7BC-40E0-9A28-C5D50A6467A3}"/>
              </a:ext>
            </a:extLst>
          </p:cNvPr>
          <p:cNvCxnSpPr>
            <a:stCxn id="10" idx="2"/>
            <a:endCxn id="23" idx="0"/>
          </p:cNvCxnSpPr>
          <p:nvPr/>
        </p:nvCxnSpPr>
        <p:spPr>
          <a:xfrm rot="16200000" flipH="1">
            <a:off x="10391959" y="2278264"/>
            <a:ext cx="480060" cy="11904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6A870F1-9278-4D08-A425-850F23D6F73E}"/>
              </a:ext>
            </a:extLst>
          </p:cNvPr>
          <p:cNvSpPr/>
          <p:nvPr/>
        </p:nvSpPr>
        <p:spPr>
          <a:xfrm>
            <a:off x="9411729" y="4096486"/>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a:t>
            </a:r>
          </a:p>
        </p:txBody>
      </p:sp>
      <p:sp>
        <p:nvSpPr>
          <p:cNvPr id="27" name="Rectangle 26">
            <a:extLst>
              <a:ext uri="{FF2B5EF4-FFF2-40B4-BE49-F238E27FC236}">
                <a16:creationId xmlns:a16="http://schemas.microsoft.com/office/drawing/2014/main" id="{05A77B2F-8D20-48AC-B4BB-325D41F6E9AC}"/>
              </a:ext>
            </a:extLst>
          </p:cNvPr>
          <p:cNvSpPr/>
          <p:nvPr/>
        </p:nvSpPr>
        <p:spPr>
          <a:xfrm>
            <a:off x="10906953" y="4085864"/>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Type</a:t>
            </a:r>
          </a:p>
        </p:txBody>
      </p:sp>
      <p:graphicFrame>
        <p:nvGraphicFramePr>
          <p:cNvPr id="28" name="Table 27">
            <a:extLst>
              <a:ext uri="{FF2B5EF4-FFF2-40B4-BE49-F238E27FC236}">
                <a16:creationId xmlns:a16="http://schemas.microsoft.com/office/drawing/2014/main" id="{23891C81-20AD-4439-BF75-60DA6FD61448}"/>
              </a:ext>
            </a:extLst>
          </p:cNvPr>
          <p:cNvGraphicFramePr>
            <a:graphicFrameLocks noGrp="1"/>
          </p:cNvGraphicFramePr>
          <p:nvPr/>
        </p:nvGraphicFramePr>
        <p:xfrm>
          <a:off x="8053903" y="4958392"/>
          <a:ext cx="3097347" cy="1463040"/>
        </p:xfrm>
        <a:graphic>
          <a:graphicData uri="http://schemas.openxmlformats.org/drawingml/2006/table">
            <a:tbl>
              <a:tblPr firstRow="1" bandRow="1">
                <a:tableStyleId>{5C22544A-7EE6-4342-B048-85BDC9FD1C3A}</a:tableStyleId>
              </a:tblPr>
              <a:tblGrid>
                <a:gridCol w="1032449">
                  <a:extLst>
                    <a:ext uri="{9D8B030D-6E8A-4147-A177-3AD203B41FA5}">
                      <a16:colId xmlns:a16="http://schemas.microsoft.com/office/drawing/2014/main" val="409877759"/>
                    </a:ext>
                  </a:extLst>
                </a:gridCol>
                <a:gridCol w="1032449">
                  <a:extLst>
                    <a:ext uri="{9D8B030D-6E8A-4147-A177-3AD203B41FA5}">
                      <a16:colId xmlns:a16="http://schemas.microsoft.com/office/drawing/2014/main" val="419268556"/>
                    </a:ext>
                  </a:extLst>
                </a:gridCol>
                <a:gridCol w="1032449">
                  <a:extLst>
                    <a:ext uri="{9D8B030D-6E8A-4147-A177-3AD203B41FA5}">
                      <a16:colId xmlns:a16="http://schemas.microsoft.com/office/drawing/2014/main" val="3903999094"/>
                    </a:ext>
                  </a:extLst>
                </a:gridCol>
              </a:tblGrid>
              <a:tr h="23919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24861252"/>
                  </a:ext>
                </a:extLst>
              </a:tr>
              <a:tr h="239196">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03686491"/>
                  </a:ext>
                </a:extLst>
              </a:tr>
              <a:tr h="239196">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4054178"/>
                  </a:ext>
                </a:extLst>
              </a:tr>
              <a:tr h="239196">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8644755"/>
                  </a:ext>
                </a:extLst>
              </a:tr>
            </a:tbl>
          </a:graphicData>
        </a:graphic>
      </p:graphicFrame>
    </p:spTree>
    <p:extLst>
      <p:ext uri="{BB962C8B-B14F-4D97-AF65-F5344CB8AC3E}">
        <p14:creationId xmlns:p14="http://schemas.microsoft.com/office/powerpoint/2010/main" val="307006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50A35-3954-EA5C-5383-24376939FAEA}"/>
              </a:ext>
            </a:extLst>
          </p:cNvPr>
          <p:cNvSpPr txBox="1"/>
          <p:nvPr/>
        </p:nvSpPr>
        <p:spPr>
          <a:xfrm>
            <a:off x="275303" y="255639"/>
            <a:ext cx="11582400" cy="369332"/>
          </a:xfrm>
          <a:prstGeom prst="rect">
            <a:avLst/>
          </a:prstGeom>
          <a:noFill/>
        </p:spPr>
        <p:txBody>
          <a:bodyPr wrap="square" rtlCol="0">
            <a:spAutoFit/>
          </a:bodyPr>
          <a:lstStyle/>
          <a:p>
            <a:r>
              <a:rPr lang="en-US" dirty="0"/>
              <a:t>We cannot return an array out of a container.</a:t>
            </a:r>
          </a:p>
        </p:txBody>
      </p:sp>
      <p:grpSp>
        <p:nvGrpSpPr>
          <p:cNvPr id="148" name="Group 147">
            <a:extLst>
              <a:ext uri="{FF2B5EF4-FFF2-40B4-BE49-F238E27FC236}">
                <a16:creationId xmlns:a16="http://schemas.microsoft.com/office/drawing/2014/main" id="{54793F30-A426-1CC1-CB97-A8D383E25183}"/>
              </a:ext>
            </a:extLst>
          </p:cNvPr>
          <p:cNvGrpSpPr/>
          <p:nvPr/>
        </p:nvGrpSpPr>
        <p:grpSpPr>
          <a:xfrm>
            <a:off x="974671" y="194021"/>
            <a:ext cx="10894320" cy="6607440"/>
            <a:chOff x="974671" y="194021"/>
            <a:chExt cx="10894320" cy="660744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7D194F48-FD0A-BD07-0DDC-7B57E574740D}"/>
                    </a:ext>
                  </a:extLst>
                </p14:cNvPr>
                <p14:cNvContentPartPr/>
                <p14:nvPr/>
              </p14:nvContentPartPr>
              <p14:xfrm>
                <a:off x="1316311" y="1913381"/>
                <a:ext cx="1458000" cy="1671480"/>
              </p14:xfrm>
            </p:contentPart>
          </mc:Choice>
          <mc:Fallback>
            <p:pic>
              <p:nvPicPr>
                <p:cNvPr id="3" name="Ink 2">
                  <a:extLst>
                    <a:ext uri="{FF2B5EF4-FFF2-40B4-BE49-F238E27FC236}">
                      <a16:creationId xmlns:a16="http://schemas.microsoft.com/office/drawing/2014/main" id="{7D194F48-FD0A-BD07-0DDC-7B57E574740D}"/>
                    </a:ext>
                  </a:extLst>
                </p:cNvPr>
                <p:cNvPicPr/>
                <p:nvPr/>
              </p:nvPicPr>
              <p:blipFill>
                <a:blip r:embed="rId3"/>
                <a:stretch>
                  <a:fillRect/>
                </a:stretch>
              </p:blipFill>
              <p:spPr>
                <a:xfrm>
                  <a:off x="1307671" y="1904741"/>
                  <a:ext cx="1475640" cy="1689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A011CA6-5F0C-C859-06E6-EC4D5DC2A255}"/>
                    </a:ext>
                  </a:extLst>
                </p14:cNvPr>
                <p14:cNvContentPartPr/>
                <p14:nvPr/>
              </p14:nvContentPartPr>
              <p14:xfrm>
                <a:off x="1738591" y="1552661"/>
                <a:ext cx="189000" cy="196920"/>
              </p14:xfrm>
            </p:contentPart>
          </mc:Choice>
          <mc:Fallback>
            <p:pic>
              <p:nvPicPr>
                <p:cNvPr id="4" name="Ink 3">
                  <a:extLst>
                    <a:ext uri="{FF2B5EF4-FFF2-40B4-BE49-F238E27FC236}">
                      <a16:creationId xmlns:a16="http://schemas.microsoft.com/office/drawing/2014/main" id="{EA011CA6-5F0C-C859-06E6-EC4D5DC2A255}"/>
                    </a:ext>
                  </a:extLst>
                </p:cNvPr>
                <p:cNvPicPr/>
                <p:nvPr/>
              </p:nvPicPr>
              <p:blipFill>
                <a:blip r:embed="rId5"/>
                <a:stretch>
                  <a:fillRect/>
                </a:stretch>
              </p:blipFill>
              <p:spPr>
                <a:xfrm>
                  <a:off x="1729951" y="1544021"/>
                  <a:ext cx="2066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ECB790D4-0C06-295C-2F40-6AC10FF3127F}"/>
                    </a:ext>
                  </a:extLst>
                </p14:cNvPr>
                <p14:cNvContentPartPr/>
                <p14:nvPr/>
              </p14:nvContentPartPr>
              <p14:xfrm>
                <a:off x="1993831" y="1561661"/>
                <a:ext cx="138600" cy="192600"/>
              </p14:xfrm>
            </p:contentPart>
          </mc:Choice>
          <mc:Fallback>
            <p:pic>
              <p:nvPicPr>
                <p:cNvPr id="5" name="Ink 4">
                  <a:extLst>
                    <a:ext uri="{FF2B5EF4-FFF2-40B4-BE49-F238E27FC236}">
                      <a16:creationId xmlns:a16="http://schemas.microsoft.com/office/drawing/2014/main" id="{ECB790D4-0C06-295C-2F40-6AC10FF3127F}"/>
                    </a:ext>
                  </a:extLst>
                </p:cNvPr>
                <p:cNvPicPr/>
                <p:nvPr/>
              </p:nvPicPr>
              <p:blipFill>
                <a:blip r:embed="rId7"/>
                <a:stretch>
                  <a:fillRect/>
                </a:stretch>
              </p:blipFill>
              <p:spPr>
                <a:xfrm>
                  <a:off x="1984831" y="1553021"/>
                  <a:ext cx="1562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7463BC47-387C-2E57-6508-E72566BF9968}"/>
                    </a:ext>
                  </a:extLst>
                </p14:cNvPr>
                <p14:cNvContentPartPr/>
                <p14:nvPr/>
              </p14:nvContentPartPr>
              <p14:xfrm>
                <a:off x="2209831" y="1505861"/>
                <a:ext cx="149400" cy="182880"/>
              </p14:xfrm>
            </p:contentPart>
          </mc:Choice>
          <mc:Fallback>
            <p:pic>
              <p:nvPicPr>
                <p:cNvPr id="6" name="Ink 5">
                  <a:extLst>
                    <a:ext uri="{FF2B5EF4-FFF2-40B4-BE49-F238E27FC236}">
                      <a16:creationId xmlns:a16="http://schemas.microsoft.com/office/drawing/2014/main" id="{7463BC47-387C-2E57-6508-E72566BF9968}"/>
                    </a:ext>
                  </a:extLst>
                </p:cNvPr>
                <p:cNvPicPr/>
                <p:nvPr/>
              </p:nvPicPr>
              <p:blipFill>
                <a:blip r:embed="rId9"/>
                <a:stretch>
                  <a:fillRect/>
                </a:stretch>
              </p:blipFill>
              <p:spPr>
                <a:xfrm>
                  <a:off x="2201191" y="1496861"/>
                  <a:ext cx="1670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CAEFB529-C85A-741F-B1D0-8E295263B045}"/>
                    </a:ext>
                  </a:extLst>
                </p14:cNvPr>
                <p14:cNvContentPartPr/>
                <p14:nvPr/>
              </p14:nvContentPartPr>
              <p14:xfrm>
                <a:off x="2482711" y="1474541"/>
                <a:ext cx="14760" cy="204840"/>
              </p14:xfrm>
            </p:contentPart>
          </mc:Choice>
          <mc:Fallback>
            <p:pic>
              <p:nvPicPr>
                <p:cNvPr id="7" name="Ink 6">
                  <a:extLst>
                    <a:ext uri="{FF2B5EF4-FFF2-40B4-BE49-F238E27FC236}">
                      <a16:creationId xmlns:a16="http://schemas.microsoft.com/office/drawing/2014/main" id="{CAEFB529-C85A-741F-B1D0-8E295263B045}"/>
                    </a:ext>
                  </a:extLst>
                </p:cNvPr>
                <p:cNvPicPr/>
                <p:nvPr/>
              </p:nvPicPr>
              <p:blipFill>
                <a:blip r:embed="rId11"/>
                <a:stretch>
                  <a:fillRect/>
                </a:stretch>
              </p:blipFill>
              <p:spPr>
                <a:xfrm>
                  <a:off x="2473711" y="1465901"/>
                  <a:ext cx="324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AF5166CB-86DD-CFEA-8CDA-E783F558AC86}"/>
                    </a:ext>
                  </a:extLst>
                </p14:cNvPr>
                <p14:cNvContentPartPr/>
                <p14:nvPr/>
              </p14:nvContentPartPr>
              <p14:xfrm>
                <a:off x="3502591" y="1884221"/>
                <a:ext cx="1744200" cy="1743120"/>
              </p14:xfrm>
            </p:contentPart>
          </mc:Choice>
          <mc:Fallback>
            <p:pic>
              <p:nvPicPr>
                <p:cNvPr id="8" name="Ink 7">
                  <a:extLst>
                    <a:ext uri="{FF2B5EF4-FFF2-40B4-BE49-F238E27FC236}">
                      <a16:creationId xmlns:a16="http://schemas.microsoft.com/office/drawing/2014/main" id="{AF5166CB-86DD-CFEA-8CDA-E783F558AC86}"/>
                    </a:ext>
                  </a:extLst>
                </p:cNvPr>
                <p:cNvPicPr/>
                <p:nvPr/>
              </p:nvPicPr>
              <p:blipFill>
                <a:blip r:embed="rId13"/>
                <a:stretch>
                  <a:fillRect/>
                </a:stretch>
              </p:blipFill>
              <p:spPr>
                <a:xfrm>
                  <a:off x="3493591" y="1875581"/>
                  <a:ext cx="1761840" cy="1760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AF926C9B-3ABC-0747-7995-B0A92809E0EE}"/>
                    </a:ext>
                  </a:extLst>
                </p14:cNvPr>
                <p14:cNvContentPartPr/>
                <p14:nvPr/>
              </p14:nvContentPartPr>
              <p14:xfrm>
                <a:off x="3723991" y="1515221"/>
                <a:ext cx="251640" cy="253440"/>
              </p14:xfrm>
            </p:contentPart>
          </mc:Choice>
          <mc:Fallback>
            <p:pic>
              <p:nvPicPr>
                <p:cNvPr id="9" name="Ink 8">
                  <a:extLst>
                    <a:ext uri="{FF2B5EF4-FFF2-40B4-BE49-F238E27FC236}">
                      <a16:creationId xmlns:a16="http://schemas.microsoft.com/office/drawing/2014/main" id="{AF926C9B-3ABC-0747-7995-B0A92809E0EE}"/>
                    </a:ext>
                  </a:extLst>
                </p:cNvPr>
                <p:cNvPicPr/>
                <p:nvPr/>
              </p:nvPicPr>
              <p:blipFill>
                <a:blip r:embed="rId15"/>
                <a:stretch>
                  <a:fillRect/>
                </a:stretch>
              </p:blipFill>
              <p:spPr>
                <a:xfrm>
                  <a:off x="3714991" y="1506221"/>
                  <a:ext cx="2692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5CB85079-D8F0-3DC9-94F4-EF667F121669}"/>
                    </a:ext>
                  </a:extLst>
                </p14:cNvPr>
                <p14:cNvContentPartPr/>
                <p14:nvPr/>
              </p14:nvContentPartPr>
              <p14:xfrm>
                <a:off x="4040791" y="1499741"/>
                <a:ext cx="226080" cy="240480"/>
              </p14:xfrm>
            </p:contentPart>
          </mc:Choice>
          <mc:Fallback>
            <p:pic>
              <p:nvPicPr>
                <p:cNvPr id="10" name="Ink 9">
                  <a:extLst>
                    <a:ext uri="{FF2B5EF4-FFF2-40B4-BE49-F238E27FC236}">
                      <a16:creationId xmlns:a16="http://schemas.microsoft.com/office/drawing/2014/main" id="{5CB85079-D8F0-3DC9-94F4-EF667F121669}"/>
                    </a:ext>
                  </a:extLst>
                </p:cNvPr>
                <p:cNvPicPr/>
                <p:nvPr/>
              </p:nvPicPr>
              <p:blipFill>
                <a:blip r:embed="rId17"/>
                <a:stretch>
                  <a:fillRect/>
                </a:stretch>
              </p:blipFill>
              <p:spPr>
                <a:xfrm>
                  <a:off x="4031791" y="1491101"/>
                  <a:ext cx="2437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210F6096-F4EC-220E-EB23-FEF9D0F3CE3B}"/>
                    </a:ext>
                  </a:extLst>
                </p14:cNvPr>
                <p14:cNvContentPartPr/>
                <p14:nvPr/>
              </p14:nvContentPartPr>
              <p14:xfrm>
                <a:off x="4316191" y="1505501"/>
                <a:ext cx="196560" cy="212760"/>
              </p14:xfrm>
            </p:contentPart>
          </mc:Choice>
          <mc:Fallback>
            <p:pic>
              <p:nvPicPr>
                <p:cNvPr id="11" name="Ink 10">
                  <a:extLst>
                    <a:ext uri="{FF2B5EF4-FFF2-40B4-BE49-F238E27FC236}">
                      <a16:creationId xmlns:a16="http://schemas.microsoft.com/office/drawing/2014/main" id="{210F6096-F4EC-220E-EB23-FEF9D0F3CE3B}"/>
                    </a:ext>
                  </a:extLst>
                </p:cNvPr>
                <p:cNvPicPr/>
                <p:nvPr/>
              </p:nvPicPr>
              <p:blipFill>
                <a:blip r:embed="rId19"/>
                <a:stretch>
                  <a:fillRect/>
                </a:stretch>
              </p:blipFill>
              <p:spPr>
                <a:xfrm>
                  <a:off x="4307191" y="1496501"/>
                  <a:ext cx="2142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1524EC30-45A5-1869-0527-608951AC78D2}"/>
                    </a:ext>
                  </a:extLst>
                </p14:cNvPr>
                <p14:cNvContentPartPr/>
                <p14:nvPr/>
              </p14:nvContentPartPr>
              <p14:xfrm>
                <a:off x="4630111" y="1472021"/>
                <a:ext cx="208440" cy="226080"/>
              </p14:xfrm>
            </p:contentPart>
          </mc:Choice>
          <mc:Fallback>
            <p:pic>
              <p:nvPicPr>
                <p:cNvPr id="12" name="Ink 11">
                  <a:extLst>
                    <a:ext uri="{FF2B5EF4-FFF2-40B4-BE49-F238E27FC236}">
                      <a16:creationId xmlns:a16="http://schemas.microsoft.com/office/drawing/2014/main" id="{1524EC30-45A5-1869-0527-608951AC78D2}"/>
                    </a:ext>
                  </a:extLst>
                </p:cNvPr>
                <p:cNvPicPr/>
                <p:nvPr/>
              </p:nvPicPr>
              <p:blipFill>
                <a:blip r:embed="rId21"/>
                <a:stretch>
                  <a:fillRect/>
                </a:stretch>
              </p:blipFill>
              <p:spPr>
                <a:xfrm>
                  <a:off x="4621471" y="1463381"/>
                  <a:ext cx="2260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01B2A59E-3CFD-45AE-533F-0D9F70363858}"/>
                    </a:ext>
                  </a:extLst>
                </p14:cNvPr>
                <p14:cNvContentPartPr/>
                <p14:nvPr/>
              </p14:nvContentPartPr>
              <p14:xfrm>
                <a:off x="1543471" y="2319821"/>
                <a:ext cx="1197720" cy="30600"/>
              </p14:xfrm>
            </p:contentPart>
          </mc:Choice>
          <mc:Fallback>
            <p:pic>
              <p:nvPicPr>
                <p:cNvPr id="15" name="Ink 14">
                  <a:extLst>
                    <a:ext uri="{FF2B5EF4-FFF2-40B4-BE49-F238E27FC236}">
                      <a16:creationId xmlns:a16="http://schemas.microsoft.com/office/drawing/2014/main" id="{01B2A59E-3CFD-45AE-533F-0D9F70363858}"/>
                    </a:ext>
                  </a:extLst>
                </p:cNvPr>
                <p:cNvPicPr/>
                <p:nvPr/>
              </p:nvPicPr>
              <p:blipFill>
                <a:blip r:embed="rId23"/>
                <a:stretch>
                  <a:fillRect/>
                </a:stretch>
              </p:blipFill>
              <p:spPr>
                <a:xfrm>
                  <a:off x="1534471" y="2311181"/>
                  <a:ext cx="12153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377E8BB3-C592-DFFD-C07F-5AF0B2E2D42B}"/>
                    </a:ext>
                  </a:extLst>
                </p14:cNvPr>
                <p14:cNvContentPartPr/>
                <p14:nvPr/>
              </p14:nvContentPartPr>
              <p14:xfrm>
                <a:off x="1523671" y="2653541"/>
                <a:ext cx="1303200" cy="30600"/>
              </p14:xfrm>
            </p:contentPart>
          </mc:Choice>
          <mc:Fallback>
            <p:pic>
              <p:nvPicPr>
                <p:cNvPr id="16" name="Ink 15">
                  <a:extLst>
                    <a:ext uri="{FF2B5EF4-FFF2-40B4-BE49-F238E27FC236}">
                      <a16:creationId xmlns:a16="http://schemas.microsoft.com/office/drawing/2014/main" id="{377E8BB3-C592-DFFD-C07F-5AF0B2E2D42B}"/>
                    </a:ext>
                  </a:extLst>
                </p:cNvPr>
                <p:cNvPicPr/>
                <p:nvPr/>
              </p:nvPicPr>
              <p:blipFill>
                <a:blip r:embed="rId25"/>
                <a:stretch>
                  <a:fillRect/>
                </a:stretch>
              </p:blipFill>
              <p:spPr>
                <a:xfrm>
                  <a:off x="1514671" y="2644541"/>
                  <a:ext cx="13208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E0080F0B-977D-F4DF-6290-6DA4DB872727}"/>
                    </a:ext>
                  </a:extLst>
                </p14:cNvPr>
                <p14:cNvContentPartPr/>
                <p14:nvPr/>
              </p14:nvContentPartPr>
              <p14:xfrm>
                <a:off x="1494151" y="3026861"/>
                <a:ext cx="1153080" cy="21960"/>
              </p14:xfrm>
            </p:contentPart>
          </mc:Choice>
          <mc:Fallback>
            <p:pic>
              <p:nvPicPr>
                <p:cNvPr id="17" name="Ink 16">
                  <a:extLst>
                    <a:ext uri="{FF2B5EF4-FFF2-40B4-BE49-F238E27FC236}">
                      <a16:creationId xmlns:a16="http://schemas.microsoft.com/office/drawing/2014/main" id="{E0080F0B-977D-F4DF-6290-6DA4DB872727}"/>
                    </a:ext>
                  </a:extLst>
                </p:cNvPr>
                <p:cNvPicPr/>
                <p:nvPr/>
              </p:nvPicPr>
              <p:blipFill>
                <a:blip r:embed="rId27"/>
                <a:stretch>
                  <a:fillRect/>
                </a:stretch>
              </p:blipFill>
              <p:spPr>
                <a:xfrm>
                  <a:off x="1485511" y="3017861"/>
                  <a:ext cx="11707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81E5BA2B-2AA7-D3C6-559A-51DAA120662B}"/>
                    </a:ext>
                  </a:extLst>
                </p14:cNvPr>
                <p14:cNvContentPartPr/>
                <p14:nvPr/>
              </p14:nvContentPartPr>
              <p14:xfrm>
                <a:off x="3678271" y="2284901"/>
                <a:ext cx="1240920" cy="53280"/>
              </p14:xfrm>
            </p:contentPart>
          </mc:Choice>
          <mc:Fallback>
            <p:pic>
              <p:nvPicPr>
                <p:cNvPr id="18" name="Ink 17">
                  <a:extLst>
                    <a:ext uri="{FF2B5EF4-FFF2-40B4-BE49-F238E27FC236}">
                      <a16:creationId xmlns:a16="http://schemas.microsoft.com/office/drawing/2014/main" id="{81E5BA2B-2AA7-D3C6-559A-51DAA120662B}"/>
                    </a:ext>
                  </a:extLst>
                </p:cNvPr>
                <p:cNvPicPr/>
                <p:nvPr/>
              </p:nvPicPr>
              <p:blipFill>
                <a:blip r:embed="rId29"/>
                <a:stretch>
                  <a:fillRect/>
                </a:stretch>
              </p:blipFill>
              <p:spPr>
                <a:xfrm>
                  <a:off x="3669271" y="2276261"/>
                  <a:ext cx="12585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02FA3AF4-1FE9-6AB0-DDE4-BECFA0719ACC}"/>
                    </a:ext>
                  </a:extLst>
                </p14:cNvPr>
                <p14:cNvContentPartPr/>
                <p14:nvPr/>
              </p14:nvContentPartPr>
              <p14:xfrm>
                <a:off x="3607711" y="2703581"/>
                <a:ext cx="1243440" cy="20880"/>
              </p14:xfrm>
            </p:contentPart>
          </mc:Choice>
          <mc:Fallback>
            <p:pic>
              <p:nvPicPr>
                <p:cNvPr id="19" name="Ink 18">
                  <a:extLst>
                    <a:ext uri="{FF2B5EF4-FFF2-40B4-BE49-F238E27FC236}">
                      <a16:creationId xmlns:a16="http://schemas.microsoft.com/office/drawing/2014/main" id="{02FA3AF4-1FE9-6AB0-DDE4-BECFA0719ACC}"/>
                    </a:ext>
                  </a:extLst>
                </p:cNvPr>
                <p:cNvPicPr/>
                <p:nvPr/>
              </p:nvPicPr>
              <p:blipFill>
                <a:blip r:embed="rId31"/>
                <a:stretch>
                  <a:fillRect/>
                </a:stretch>
              </p:blipFill>
              <p:spPr>
                <a:xfrm>
                  <a:off x="3599071" y="2694941"/>
                  <a:ext cx="12610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8C8E1D19-E568-1273-1764-CF0BCE2650BA}"/>
                    </a:ext>
                  </a:extLst>
                </p14:cNvPr>
                <p14:cNvContentPartPr/>
                <p14:nvPr/>
              </p14:nvContentPartPr>
              <p14:xfrm>
                <a:off x="3627871" y="3166541"/>
                <a:ext cx="1184760" cy="29520"/>
              </p14:xfrm>
            </p:contentPart>
          </mc:Choice>
          <mc:Fallback>
            <p:pic>
              <p:nvPicPr>
                <p:cNvPr id="20" name="Ink 19">
                  <a:extLst>
                    <a:ext uri="{FF2B5EF4-FFF2-40B4-BE49-F238E27FC236}">
                      <a16:creationId xmlns:a16="http://schemas.microsoft.com/office/drawing/2014/main" id="{8C8E1D19-E568-1273-1764-CF0BCE2650BA}"/>
                    </a:ext>
                  </a:extLst>
                </p:cNvPr>
                <p:cNvPicPr/>
                <p:nvPr/>
              </p:nvPicPr>
              <p:blipFill>
                <a:blip r:embed="rId33"/>
                <a:stretch>
                  <a:fillRect/>
                </a:stretch>
              </p:blipFill>
              <p:spPr>
                <a:xfrm>
                  <a:off x="3618871" y="3157541"/>
                  <a:ext cx="12024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BD7A77ED-DC36-926B-7C81-02ABE31E2CDC}"/>
                    </a:ext>
                  </a:extLst>
                </p14:cNvPr>
                <p14:cNvContentPartPr/>
                <p14:nvPr/>
              </p14:nvContentPartPr>
              <p14:xfrm>
                <a:off x="8258911" y="916901"/>
                <a:ext cx="157680" cy="459360"/>
              </p14:xfrm>
            </p:contentPart>
          </mc:Choice>
          <mc:Fallback>
            <p:pic>
              <p:nvPicPr>
                <p:cNvPr id="21" name="Ink 20">
                  <a:extLst>
                    <a:ext uri="{FF2B5EF4-FFF2-40B4-BE49-F238E27FC236}">
                      <a16:creationId xmlns:a16="http://schemas.microsoft.com/office/drawing/2014/main" id="{BD7A77ED-DC36-926B-7C81-02ABE31E2CDC}"/>
                    </a:ext>
                  </a:extLst>
                </p:cNvPr>
                <p:cNvPicPr/>
                <p:nvPr/>
              </p:nvPicPr>
              <p:blipFill>
                <a:blip r:embed="rId35"/>
                <a:stretch>
                  <a:fillRect/>
                </a:stretch>
              </p:blipFill>
              <p:spPr>
                <a:xfrm>
                  <a:off x="8250271" y="908261"/>
                  <a:ext cx="17532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254B5B08-0CC0-2AA5-BDEC-E7ADDC5E1A07}"/>
                    </a:ext>
                  </a:extLst>
                </p14:cNvPr>
                <p14:cNvContentPartPr/>
                <p14:nvPr/>
              </p14:nvContentPartPr>
              <p14:xfrm>
                <a:off x="8163151" y="1071341"/>
                <a:ext cx="544320" cy="213480"/>
              </p14:xfrm>
            </p:contentPart>
          </mc:Choice>
          <mc:Fallback>
            <p:pic>
              <p:nvPicPr>
                <p:cNvPr id="22" name="Ink 21">
                  <a:extLst>
                    <a:ext uri="{FF2B5EF4-FFF2-40B4-BE49-F238E27FC236}">
                      <a16:creationId xmlns:a16="http://schemas.microsoft.com/office/drawing/2014/main" id="{254B5B08-0CC0-2AA5-BDEC-E7ADDC5E1A07}"/>
                    </a:ext>
                  </a:extLst>
                </p:cNvPr>
                <p:cNvPicPr/>
                <p:nvPr/>
              </p:nvPicPr>
              <p:blipFill>
                <a:blip r:embed="rId37"/>
                <a:stretch>
                  <a:fillRect/>
                </a:stretch>
              </p:blipFill>
              <p:spPr>
                <a:xfrm>
                  <a:off x="8154151" y="1062341"/>
                  <a:ext cx="5619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D06E40FD-601A-6AE9-E855-9C7FF21AF1A1}"/>
                    </a:ext>
                  </a:extLst>
                </p14:cNvPr>
                <p14:cNvContentPartPr/>
                <p14:nvPr/>
              </p14:nvContentPartPr>
              <p14:xfrm>
                <a:off x="8742391" y="958661"/>
                <a:ext cx="312480" cy="319680"/>
              </p14:xfrm>
            </p:contentPart>
          </mc:Choice>
          <mc:Fallback>
            <p:pic>
              <p:nvPicPr>
                <p:cNvPr id="23" name="Ink 22">
                  <a:extLst>
                    <a:ext uri="{FF2B5EF4-FFF2-40B4-BE49-F238E27FC236}">
                      <a16:creationId xmlns:a16="http://schemas.microsoft.com/office/drawing/2014/main" id="{D06E40FD-601A-6AE9-E855-9C7FF21AF1A1}"/>
                    </a:ext>
                  </a:extLst>
                </p:cNvPr>
                <p:cNvPicPr/>
                <p:nvPr/>
              </p:nvPicPr>
              <p:blipFill>
                <a:blip r:embed="rId39"/>
                <a:stretch>
                  <a:fillRect/>
                </a:stretch>
              </p:blipFill>
              <p:spPr>
                <a:xfrm>
                  <a:off x="8733391" y="950021"/>
                  <a:ext cx="3301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5DDAA682-D8AB-1E40-6255-A27CFD7EDA12}"/>
                    </a:ext>
                  </a:extLst>
                </p14:cNvPr>
                <p14:cNvContentPartPr/>
                <p14:nvPr/>
              </p14:nvContentPartPr>
              <p14:xfrm>
                <a:off x="9124351" y="865421"/>
                <a:ext cx="73080" cy="328320"/>
              </p14:xfrm>
            </p:contentPart>
          </mc:Choice>
          <mc:Fallback>
            <p:pic>
              <p:nvPicPr>
                <p:cNvPr id="24" name="Ink 23">
                  <a:extLst>
                    <a:ext uri="{FF2B5EF4-FFF2-40B4-BE49-F238E27FC236}">
                      <a16:creationId xmlns:a16="http://schemas.microsoft.com/office/drawing/2014/main" id="{5DDAA682-D8AB-1E40-6255-A27CFD7EDA12}"/>
                    </a:ext>
                  </a:extLst>
                </p:cNvPr>
                <p:cNvPicPr/>
                <p:nvPr/>
              </p:nvPicPr>
              <p:blipFill>
                <a:blip r:embed="rId41"/>
                <a:stretch>
                  <a:fillRect/>
                </a:stretch>
              </p:blipFill>
              <p:spPr>
                <a:xfrm>
                  <a:off x="9115711" y="856421"/>
                  <a:ext cx="9072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6CA3DA21-BC3C-3F37-93E7-91528EA9A0AE}"/>
                    </a:ext>
                  </a:extLst>
                </p14:cNvPr>
                <p14:cNvContentPartPr/>
                <p14:nvPr/>
              </p14:nvContentPartPr>
              <p14:xfrm>
                <a:off x="9401551" y="973421"/>
                <a:ext cx="241920" cy="289080"/>
              </p14:xfrm>
            </p:contentPart>
          </mc:Choice>
          <mc:Fallback>
            <p:pic>
              <p:nvPicPr>
                <p:cNvPr id="25" name="Ink 24">
                  <a:extLst>
                    <a:ext uri="{FF2B5EF4-FFF2-40B4-BE49-F238E27FC236}">
                      <a16:creationId xmlns:a16="http://schemas.microsoft.com/office/drawing/2014/main" id="{6CA3DA21-BC3C-3F37-93E7-91528EA9A0AE}"/>
                    </a:ext>
                  </a:extLst>
                </p:cNvPr>
                <p:cNvPicPr/>
                <p:nvPr/>
              </p:nvPicPr>
              <p:blipFill>
                <a:blip r:embed="rId43"/>
                <a:stretch>
                  <a:fillRect/>
                </a:stretch>
              </p:blipFill>
              <p:spPr>
                <a:xfrm>
                  <a:off x="9392911" y="964781"/>
                  <a:ext cx="25956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527B9D94-2412-52CF-897C-C6265EB56FA9}"/>
                    </a:ext>
                  </a:extLst>
                </p14:cNvPr>
                <p14:cNvContentPartPr/>
                <p14:nvPr/>
              </p14:nvContentPartPr>
              <p14:xfrm>
                <a:off x="8032831" y="1834541"/>
                <a:ext cx="3772800" cy="1953720"/>
              </p14:xfrm>
            </p:contentPart>
          </mc:Choice>
          <mc:Fallback>
            <p:pic>
              <p:nvPicPr>
                <p:cNvPr id="26" name="Ink 25">
                  <a:extLst>
                    <a:ext uri="{FF2B5EF4-FFF2-40B4-BE49-F238E27FC236}">
                      <a16:creationId xmlns:a16="http://schemas.microsoft.com/office/drawing/2014/main" id="{527B9D94-2412-52CF-897C-C6265EB56FA9}"/>
                    </a:ext>
                  </a:extLst>
                </p:cNvPr>
                <p:cNvPicPr/>
                <p:nvPr/>
              </p:nvPicPr>
              <p:blipFill>
                <a:blip r:embed="rId45"/>
                <a:stretch>
                  <a:fillRect/>
                </a:stretch>
              </p:blipFill>
              <p:spPr>
                <a:xfrm>
                  <a:off x="8024191" y="1825541"/>
                  <a:ext cx="3790440" cy="1971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C54F1E15-296A-F9E1-BE05-2FD37D79BD39}"/>
                    </a:ext>
                  </a:extLst>
                </p14:cNvPr>
                <p14:cNvContentPartPr/>
                <p14:nvPr/>
              </p14:nvContentPartPr>
              <p14:xfrm>
                <a:off x="7934191" y="1542941"/>
                <a:ext cx="3934800" cy="1948320"/>
              </p14:xfrm>
            </p:contentPart>
          </mc:Choice>
          <mc:Fallback>
            <p:pic>
              <p:nvPicPr>
                <p:cNvPr id="27" name="Ink 26">
                  <a:extLst>
                    <a:ext uri="{FF2B5EF4-FFF2-40B4-BE49-F238E27FC236}">
                      <a16:creationId xmlns:a16="http://schemas.microsoft.com/office/drawing/2014/main" id="{C54F1E15-296A-F9E1-BE05-2FD37D79BD39}"/>
                    </a:ext>
                  </a:extLst>
                </p:cNvPr>
                <p:cNvPicPr/>
                <p:nvPr/>
              </p:nvPicPr>
              <p:blipFill>
                <a:blip r:embed="rId47"/>
                <a:stretch>
                  <a:fillRect/>
                </a:stretch>
              </p:blipFill>
              <p:spPr>
                <a:xfrm>
                  <a:off x="7925551" y="1534301"/>
                  <a:ext cx="3952440" cy="1965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1DCFD504-E713-EDC5-6362-1E773C84932E}"/>
                    </a:ext>
                  </a:extLst>
                </p14:cNvPr>
                <p14:cNvContentPartPr/>
                <p14:nvPr/>
              </p14:nvContentPartPr>
              <p14:xfrm>
                <a:off x="9565351" y="1708181"/>
                <a:ext cx="384840" cy="1860480"/>
              </p14:xfrm>
            </p:contentPart>
          </mc:Choice>
          <mc:Fallback>
            <p:pic>
              <p:nvPicPr>
                <p:cNvPr id="28" name="Ink 27">
                  <a:extLst>
                    <a:ext uri="{FF2B5EF4-FFF2-40B4-BE49-F238E27FC236}">
                      <a16:creationId xmlns:a16="http://schemas.microsoft.com/office/drawing/2014/main" id="{1DCFD504-E713-EDC5-6362-1E773C84932E}"/>
                    </a:ext>
                  </a:extLst>
                </p:cNvPr>
                <p:cNvPicPr/>
                <p:nvPr/>
              </p:nvPicPr>
              <p:blipFill>
                <a:blip r:embed="rId49"/>
                <a:stretch>
                  <a:fillRect/>
                </a:stretch>
              </p:blipFill>
              <p:spPr>
                <a:xfrm>
                  <a:off x="9556351" y="1699181"/>
                  <a:ext cx="402480" cy="1878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6C19540F-5B96-960F-BEDB-54947FC514B5}"/>
                    </a:ext>
                  </a:extLst>
                </p14:cNvPr>
                <p14:cNvContentPartPr/>
                <p14:nvPr/>
              </p14:nvContentPartPr>
              <p14:xfrm>
                <a:off x="7934191" y="1807901"/>
                <a:ext cx="3388320" cy="345600"/>
              </p14:xfrm>
            </p:contentPart>
          </mc:Choice>
          <mc:Fallback>
            <p:pic>
              <p:nvPicPr>
                <p:cNvPr id="29" name="Ink 28">
                  <a:extLst>
                    <a:ext uri="{FF2B5EF4-FFF2-40B4-BE49-F238E27FC236}">
                      <a16:creationId xmlns:a16="http://schemas.microsoft.com/office/drawing/2014/main" id="{6C19540F-5B96-960F-BEDB-54947FC514B5}"/>
                    </a:ext>
                  </a:extLst>
                </p:cNvPr>
                <p:cNvPicPr/>
                <p:nvPr/>
              </p:nvPicPr>
              <p:blipFill>
                <a:blip r:embed="rId51"/>
                <a:stretch>
                  <a:fillRect/>
                </a:stretch>
              </p:blipFill>
              <p:spPr>
                <a:xfrm>
                  <a:off x="7925551" y="1799261"/>
                  <a:ext cx="340596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EE05F7B6-7B86-3522-01CF-60DF81BABBA7}"/>
                    </a:ext>
                  </a:extLst>
                </p14:cNvPr>
                <p14:cNvContentPartPr/>
                <p14:nvPr/>
              </p14:nvContentPartPr>
              <p14:xfrm>
                <a:off x="8199871" y="2242061"/>
                <a:ext cx="3450600" cy="304560"/>
              </p14:xfrm>
            </p:contentPart>
          </mc:Choice>
          <mc:Fallback>
            <p:pic>
              <p:nvPicPr>
                <p:cNvPr id="30" name="Ink 29">
                  <a:extLst>
                    <a:ext uri="{FF2B5EF4-FFF2-40B4-BE49-F238E27FC236}">
                      <a16:creationId xmlns:a16="http://schemas.microsoft.com/office/drawing/2014/main" id="{EE05F7B6-7B86-3522-01CF-60DF81BABBA7}"/>
                    </a:ext>
                  </a:extLst>
                </p:cNvPr>
                <p:cNvPicPr/>
                <p:nvPr/>
              </p:nvPicPr>
              <p:blipFill>
                <a:blip r:embed="rId53"/>
                <a:stretch>
                  <a:fillRect/>
                </a:stretch>
              </p:blipFill>
              <p:spPr>
                <a:xfrm>
                  <a:off x="8191231" y="2233421"/>
                  <a:ext cx="346824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DAE4D067-814B-8BDB-383A-22AC09F1A352}"/>
                    </a:ext>
                  </a:extLst>
                </p14:cNvPr>
                <p14:cNvContentPartPr/>
                <p14:nvPr/>
              </p14:nvContentPartPr>
              <p14:xfrm>
                <a:off x="8171431" y="2709701"/>
                <a:ext cx="3364920" cy="259560"/>
              </p14:xfrm>
            </p:contentPart>
          </mc:Choice>
          <mc:Fallback>
            <p:pic>
              <p:nvPicPr>
                <p:cNvPr id="31" name="Ink 30">
                  <a:extLst>
                    <a:ext uri="{FF2B5EF4-FFF2-40B4-BE49-F238E27FC236}">
                      <a16:creationId xmlns:a16="http://schemas.microsoft.com/office/drawing/2014/main" id="{DAE4D067-814B-8BDB-383A-22AC09F1A352}"/>
                    </a:ext>
                  </a:extLst>
                </p:cNvPr>
                <p:cNvPicPr/>
                <p:nvPr/>
              </p:nvPicPr>
              <p:blipFill>
                <a:blip r:embed="rId55"/>
                <a:stretch>
                  <a:fillRect/>
                </a:stretch>
              </p:blipFill>
              <p:spPr>
                <a:xfrm>
                  <a:off x="8162791" y="2700701"/>
                  <a:ext cx="338256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E6F3AEEF-E97E-9046-DFAE-CE549633262B}"/>
                    </a:ext>
                  </a:extLst>
                </p14:cNvPr>
                <p14:cNvContentPartPr/>
                <p14:nvPr/>
              </p14:nvContentPartPr>
              <p14:xfrm>
                <a:off x="8366911" y="3087341"/>
                <a:ext cx="3285360" cy="262080"/>
              </p14:xfrm>
            </p:contentPart>
          </mc:Choice>
          <mc:Fallback>
            <p:pic>
              <p:nvPicPr>
                <p:cNvPr id="32" name="Ink 31">
                  <a:extLst>
                    <a:ext uri="{FF2B5EF4-FFF2-40B4-BE49-F238E27FC236}">
                      <a16:creationId xmlns:a16="http://schemas.microsoft.com/office/drawing/2014/main" id="{E6F3AEEF-E97E-9046-DFAE-CE549633262B}"/>
                    </a:ext>
                  </a:extLst>
                </p:cNvPr>
                <p:cNvPicPr/>
                <p:nvPr/>
              </p:nvPicPr>
              <p:blipFill>
                <a:blip r:embed="rId57"/>
                <a:stretch>
                  <a:fillRect/>
                </a:stretch>
              </p:blipFill>
              <p:spPr>
                <a:xfrm>
                  <a:off x="8357911" y="3078341"/>
                  <a:ext cx="330300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C744C440-0054-DC56-CA05-0CD56C3CF8F9}"/>
                    </a:ext>
                  </a:extLst>
                </p14:cNvPr>
                <p14:cNvContentPartPr/>
                <p14:nvPr/>
              </p14:nvContentPartPr>
              <p14:xfrm>
                <a:off x="8504791" y="1467701"/>
                <a:ext cx="295200" cy="161280"/>
              </p14:xfrm>
            </p:contentPart>
          </mc:Choice>
          <mc:Fallback>
            <p:pic>
              <p:nvPicPr>
                <p:cNvPr id="34" name="Ink 33">
                  <a:extLst>
                    <a:ext uri="{FF2B5EF4-FFF2-40B4-BE49-F238E27FC236}">
                      <a16:creationId xmlns:a16="http://schemas.microsoft.com/office/drawing/2014/main" id="{C744C440-0054-DC56-CA05-0CD56C3CF8F9}"/>
                    </a:ext>
                  </a:extLst>
                </p:cNvPr>
                <p:cNvPicPr/>
                <p:nvPr/>
              </p:nvPicPr>
              <p:blipFill>
                <a:blip r:embed="rId59"/>
                <a:stretch>
                  <a:fillRect/>
                </a:stretch>
              </p:blipFill>
              <p:spPr>
                <a:xfrm>
                  <a:off x="8495791" y="1459061"/>
                  <a:ext cx="31284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1B3EBD51-9D39-B40E-1C1D-487530E7054A}"/>
                    </a:ext>
                  </a:extLst>
                </p14:cNvPr>
                <p14:cNvContentPartPr/>
                <p14:nvPr/>
              </p14:nvContentPartPr>
              <p14:xfrm>
                <a:off x="8913391" y="1464821"/>
                <a:ext cx="55080" cy="157320"/>
              </p14:xfrm>
            </p:contentPart>
          </mc:Choice>
          <mc:Fallback>
            <p:pic>
              <p:nvPicPr>
                <p:cNvPr id="35" name="Ink 34">
                  <a:extLst>
                    <a:ext uri="{FF2B5EF4-FFF2-40B4-BE49-F238E27FC236}">
                      <a16:creationId xmlns:a16="http://schemas.microsoft.com/office/drawing/2014/main" id="{1B3EBD51-9D39-B40E-1C1D-487530E7054A}"/>
                    </a:ext>
                  </a:extLst>
                </p:cNvPr>
                <p:cNvPicPr/>
                <p:nvPr/>
              </p:nvPicPr>
              <p:blipFill>
                <a:blip r:embed="rId61"/>
                <a:stretch>
                  <a:fillRect/>
                </a:stretch>
              </p:blipFill>
              <p:spPr>
                <a:xfrm>
                  <a:off x="8904391" y="1456181"/>
                  <a:ext cx="727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E6634365-54A3-39D5-017D-86266C65EBC7}"/>
                    </a:ext>
                  </a:extLst>
                </p14:cNvPr>
                <p14:cNvContentPartPr/>
                <p14:nvPr/>
              </p14:nvContentPartPr>
              <p14:xfrm>
                <a:off x="9981151" y="1391381"/>
                <a:ext cx="300240" cy="163800"/>
              </p14:xfrm>
            </p:contentPart>
          </mc:Choice>
          <mc:Fallback>
            <p:pic>
              <p:nvPicPr>
                <p:cNvPr id="36" name="Ink 35">
                  <a:extLst>
                    <a:ext uri="{FF2B5EF4-FFF2-40B4-BE49-F238E27FC236}">
                      <a16:creationId xmlns:a16="http://schemas.microsoft.com/office/drawing/2014/main" id="{E6634365-54A3-39D5-017D-86266C65EBC7}"/>
                    </a:ext>
                  </a:extLst>
                </p:cNvPr>
                <p:cNvPicPr/>
                <p:nvPr/>
              </p:nvPicPr>
              <p:blipFill>
                <a:blip r:embed="rId63"/>
                <a:stretch>
                  <a:fillRect/>
                </a:stretch>
              </p:blipFill>
              <p:spPr>
                <a:xfrm>
                  <a:off x="9972511" y="1382381"/>
                  <a:ext cx="3178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A883D6D8-1E04-9482-F020-154D53F24B3C}"/>
                    </a:ext>
                  </a:extLst>
                </p14:cNvPr>
                <p14:cNvContentPartPr/>
                <p14:nvPr/>
              </p14:nvContentPartPr>
              <p14:xfrm>
                <a:off x="10375351" y="1356461"/>
                <a:ext cx="267480" cy="148680"/>
              </p14:xfrm>
            </p:contentPart>
          </mc:Choice>
          <mc:Fallback>
            <p:pic>
              <p:nvPicPr>
                <p:cNvPr id="37" name="Ink 36">
                  <a:extLst>
                    <a:ext uri="{FF2B5EF4-FFF2-40B4-BE49-F238E27FC236}">
                      <a16:creationId xmlns:a16="http://schemas.microsoft.com/office/drawing/2014/main" id="{A883D6D8-1E04-9482-F020-154D53F24B3C}"/>
                    </a:ext>
                  </a:extLst>
                </p:cNvPr>
                <p:cNvPicPr/>
                <p:nvPr/>
              </p:nvPicPr>
              <p:blipFill>
                <a:blip r:embed="rId65"/>
                <a:stretch>
                  <a:fillRect/>
                </a:stretch>
              </p:blipFill>
              <p:spPr>
                <a:xfrm>
                  <a:off x="10366711" y="1347821"/>
                  <a:ext cx="2851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56A9C076-46CB-DD01-8FF3-F27F49EC5650}"/>
                    </a:ext>
                  </a:extLst>
                </p14:cNvPr>
                <p14:cNvContentPartPr/>
                <p14:nvPr/>
              </p14:nvContentPartPr>
              <p14:xfrm>
                <a:off x="2282551" y="856061"/>
                <a:ext cx="5940360" cy="626040"/>
              </p14:xfrm>
            </p:contentPart>
          </mc:Choice>
          <mc:Fallback>
            <p:pic>
              <p:nvPicPr>
                <p:cNvPr id="39" name="Ink 38">
                  <a:extLst>
                    <a:ext uri="{FF2B5EF4-FFF2-40B4-BE49-F238E27FC236}">
                      <a16:creationId xmlns:a16="http://schemas.microsoft.com/office/drawing/2014/main" id="{56A9C076-46CB-DD01-8FF3-F27F49EC5650}"/>
                    </a:ext>
                  </a:extLst>
                </p:cNvPr>
                <p:cNvPicPr/>
                <p:nvPr/>
              </p:nvPicPr>
              <p:blipFill>
                <a:blip r:embed="rId67"/>
                <a:stretch>
                  <a:fillRect/>
                </a:stretch>
              </p:blipFill>
              <p:spPr>
                <a:xfrm>
                  <a:off x="2273551" y="847421"/>
                  <a:ext cx="5958000" cy="643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0C3A3668-6795-7E2A-9D5F-4FB6EC0DC3E5}"/>
                    </a:ext>
                  </a:extLst>
                </p14:cNvPr>
                <p14:cNvContentPartPr/>
                <p14:nvPr/>
              </p14:nvContentPartPr>
              <p14:xfrm>
                <a:off x="8045791" y="1337021"/>
                <a:ext cx="139680" cy="177480"/>
              </p14:xfrm>
            </p:contentPart>
          </mc:Choice>
          <mc:Fallback>
            <p:pic>
              <p:nvPicPr>
                <p:cNvPr id="40" name="Ink 39">
                  <a:extLst>
                    <a:ext uri="{FF2B5EF4-FFF2-40B4-BE49-F238E27FC236}">
                      <a16:creationId xmlns:a16="http://schemas.microsoft.com/office/drawing/2014/main" id="{0C3A3668-6795-7E2A-9D5F-4FB6EC0DC3E5}"/>
                    </a:ext>
                  </a:extLst>
                </p:cNvPr>
                <p:cNvPicPr/>
                <p:nvPr/>
              </p:nvPicPr>
              <p:blipFill>
                <a:blip r:embed="rId69"/>
                <a:stretch>
                  <a:fillRect/>
                </a:stretch>
              </p:blipFill>
              <p:spPr>
                <a:xfrm>
                  <a:off x="8037151" y="1328381"/>
                  <a:ext cx="1573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2AF83F27-978E-A5A4-0907-7B740289940A}"/>
                    </a:ext>
                  </a:extLst>
                </p14:cNvPr>
                <p14:cNvContentPartPr/>
                <p14:nvPr/>
              </p14:nvContentPartPr>
              <p14:xfrm>
                <a:off x="5142031" y="1396061"/>
                <a:ext cx="4602600" cy="453600"/>
              </p14:xfrm>
            </p:contentPart>
          </mc:Choice>
          <mc:Fallback>
            <p:pic>
              <p:nvPicPr>
                <p:cNvPr id="42" name="Ink 41">
                  <a:extLst>
                    <a:ext uri="{FF2B5EF4-FFF2-40B4-BE49-F238E27FC236}">
                      <a16:creationId xmlns:a16="http://schemas.microsoft.com/office/drawing/2014/main" id="{2AF83F27-978E-A5A4-0907-7B740289940A}"/>
                    </a:ext>
                  </a:extLst>
                </p:cNvPr>
                <p:cNvPicPr/>
                <p:nvPr/>
              </p:nvPicPr>
              <p:blipFill>
                <a:blip r:embed="rId71"/>
                <a:stretch>
                  <a:fillRect/>
                </a:stretch>
              </p:blipFill>
              <p:spPr>
                <a:xfrm>
                  <a:off x="5133391" y="1387061"/>
                  <a:ext cx="462024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6004D14C-858F-0A72-E74F-04FEB528D2BC}"/>
                    </a:ext>
                  </a:extLst>
                </p14:cNvPr>
                <p14:cNvContentPartPr/>
                <p14:nvPr/>
              </p14:nvContentPartPr>
              <p14:xfrm>
                <a:off x="9714391" y="1386341"/>
                <a:ext cx="97200" cy="96840"/>
              </p14:xfrm>
            </p:contentPart>
          </mc:Choice>
          <mc:Fallback>
            <p:pic>
              <p:nvPicPr>
                <p:cNvPr id="43" name="Ink 42">
                  <a:extLst>
                    <a:ext uri="{FF2B5EF4-FFF2-40B4-BE49-F238E27FC236}">
                      <a16:creationId xmlns:a16="http://schemas.microsoft.com/office/drawing/2014/main" id="{6004D14C-858F-0A72-E74F-04FEB528D2BC}"/>
                    </a:ext>
                  </a:extLst>
                </p:cNvPr>
                <p:cNvPicPr/>
                <p:nvPr/>
              </p:nvPicPr>
              <p:blipFill>
                <a:blip r:embed="rId73"/>
                <a:stretch>
                  <a:fillRect/>
                </a:stretch>
              </p:blipFill>
              <p:spPr>
                <a:xfrm>
                  <a:off x="9705391" y="1377701"/>
                  <a:ext cx="1148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F1566620-50A1-CB4F-94FF-9E9DDC7C5F0F}"/>
                    </a:ext>
                  </a:extLst>
                </p14:cNvPr>
                <p14:cNvContentPartPr/>
                <p14:nvPr/>
              </p14:nvContentPartPr>
              <p14:xfrm>
                <a:off x="6282511" y="1730141"/>
                <a:ext cx="194400" cy="2234160"/>
              </p14:xfrm>
            </p:contentPart>
          </mc:Choice>
          <mc:Fallback>
            <p:pic>
              <p:nvPicPr>
                <p:cNvPr id="45" name="Ink 44">
                  <a:extLst>
                    <a:ext uri="{FF2B5EF4-FFF2-40B4-BE49-F238E27FC236}">
                      <a16:creationId xmlns:a16="http://schemas.microsoft.com/office/drawing/2014/main" id="{F1566620-50A1-CB4F-94FF-9E9DDC7C5F0F}"/>
                    </a:ext>
                  </a:extLst>
                </p:cNvPr>
                <p:cNvPicPr/>
                <p:nvPr/>
              </p:nvPicPr>
              <p:blipFill>
                <a:blip r:embed="rId75"/>
                <a:stretch>
                  <a:fillRect/>
                </a:stretch>
              </p:blipFill>
              <p:spPr>
                <a:xfrm>
                  <a:off x="6273511" y="1721501"/>
                  <a:ext cx="212040" cy="2251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B6BB2F6B-3BAB-391E-DE85-19DA1917E67A}"/>
                    </a:ext>
                  </a:extLst>
                </p14:cNvPr>
                <p14:cNvContentPartPr/>
                <p14:nvPr/>
              </p14:nvContentPartPr>
              <p14:xfrm>
                <a:off x="6272791" y="3726341"/>
                <a:ext cx="395640" cy="239040"/>
              </p14:xfrm>
            </p:contentPart>
          </mc:Choice>
          <mc:Fallback>
            <p:pic>
              <p:nvPicPr>
                <p:cNvPr id="46" name="Ink 45">
                  <a:extLst>
                    <a:ext uri="{FF2B5EF4-FFF2-40B4-BE49-F238E27FC236}">
                      <a16:creationId xmlns:a16="http://schemas.microsoft.com/office/drawing/2014/main" id="{B6BB2F6B-3BAB-391E-DE85-19DA1917E67A}"/>
                    </a:ext>
                  </a:extLst>
                </p:cNvPr>
                <p:cNvPicPr/>
                <p:nvPr/>
              </p:nvPicPr>
              <p:blipFill>
                <a:blip r:embed="rId77"/>
                <a:stretch>
                  <a:fillRect/>
                </a:stretch>
              </p:blipFill>
              <p:spPr>
                <a:xfrm>
                  <a:off x="6263791" y="3717341"/>
                  <a:ext cx="4132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AE8AC2DD-0EED-9919-80D4-A1CD23F99FDC}"/>
                    </a:ext>
                  </a:extLst>
                </p14:cNvPr>
                <p14:cNvContentPartPr/>
                <p14:nvPr/>
              </p14:nvContentPartPr>
              <p14:xfrm>
                <a:off x="4818031" y="4561901"/>
                <a:ext cx="303480" cy="294120"/>
              </p14:xfrm>
            </p:contentPart>
          </mc:Choice>
          <mc:Fallback>
            <p:pic>
              <p:nvPicPr>
                <p:cNvPr id="47" name="Ink 46">
                  <a:extLst>
                    <a:ext uri="{FF2B5EF4-FFF2-40B4-BE49-F238E27FC236}">
                      <a16:creationId xmlns:a16="http://schemas.microsoft.com/office/drawing/2014/main" id="{AE8AC2DD-0EED-9919-80D4-A1CD23F99FDC}"/>
                    </a:ext>
                  </a:extLst>
                </p:cNvPr>
                <p:cNvPicPr/>
                <p:nvPr/>
              </p:nvPicPr>
              <p:blipFill>
                <a:blip r:embed="rId79"/>
                <a:stretch>
                  <a:fillRect/>
                </a:stretch>
              </p:blipFill>
              <p:spPr>
                <a:xfrm>
                  <a:off x="4809031" y="4552901"/>
                  <a:ext cx="32112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32887452-077B-190D-C871-F1BCE79E278B}"/>
                    </a:ext>
                  </a:extLst>
                </p14:cNvPr>
                <p14:cNvContentPartPr/>
                <p14:nvPr/>
              </p14:nvContentPartPr>
              <p14:xfrm>
                <a:off x="5201071" y="4604741"/>
                <a:ext cx="246960" cy="180720"/>
              </p14:xfrm>
            </p:contentPart>
          </mc:Choice>
          <mc:Fallback>
            <p:pic>
              <p:nvPicPr>
                <p:cNvPr id="48" name="Ink 47">
                  <a:extLst>
                    <a:ext uri="{FF2B5EF4-FFF2-40B4-BE49-F238E27FC236}">
                      <a16:creationId xmlns:a16="http://schemas.microsoft.com/office/drawing/2014/main" id="{32887452-077B-190D-C871-F1BCE79E278B}"/>
                    </a:ext>
                  </a:extLst>
                </p:cNvPr>
                <p:cNvPicPr/>
                <p:nvPr/>
              </p:nvPicPr>
              <p:blipFill>
                <a:blip r:embed="rId81"/>
                <a:stretch>
                  <a:fillRect/>
                </a:stretch>
              </p:blipFill>
              <p:spPr>
                <a:xfrm>
                  <a:off x="5192071" y="4596101"/>
                  <a:ext cx="2646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5F774BB2-5A2C-D3FC-8C60-0787F5E535AA}"/>
                    </a:ext>
                  </a:extLst>
                </p14:cNvPr>
                <p14:cNvContentPartPr/>
                <p14:nvPr/>
              </p14:nvContentPartPr>
              <p14:xfrm>
                <a:off x="5516791" y="4587821"/>
                <a:ext cx="244440" cy="194760"/>
              </p14:xfrm>
            </p:contentPart>
          </mc:Choice>
          <mc:Fallback>
            <p:pic>
              <p:nvPicPr>
                <p:cNvPr id="49" name="Ink 48">
                  <a:extLst>
                    <a:ext uri="{FF2B5EF4-FFF2-40B4-BE49-F238E27FC236}">
                      <a16:creationId xmlns:a16="http://schemas.microsoft.com/office/drawing/2014/main" id="{5F774BB2-5A2C-D3FC-8C60-0787F5E535AA}"/>
                    </a:ext>
                  </a:extLst>
                </p:cNvPr>
                <p:cNvPicPr/>
                <p:nvPr/>
              </p:nvPicPr>
              <p:blipFill>
                <a:blip r:embed="rId83"/>
                <a:stretch>
                  <a:fillRect/>
                </a:stretch>
              </p:blipFill>
              <p:spPr>
                <a:xfrm>
                  <a:off x="5507791" y="4578821"/>
                  <a:ext cx="2620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D221BE94-8F7F-723E-4723-D0B7EFCF93BB}"/>
                    </a:ext>
                  </a:extLst>
                </p14:cNvPr>
                <p14:cNvContentPartPr/>
                <p14:nvPr/>
              </p14:nvContentPartPr>
              <p14:xfrm>
                <a:off x="5829991" y="4563341"/>
                <a:ext cx="150840" cy="212040"/>
              </p14:xfrm>
            </p:contentPart>
          </mc:Choice>
          <mc:Fallback>
            <p:pic>
              <p:nvPicPr>
                <p:cNvPr id="50" name="Ink 49">
                  <a:extLst>
                    <a:ext uri="{FF2B5EF4-FFF2-40B4-BE49-F238E27FC236}">
                      <a16:creationId xmlns:a16="http://schemas.microsoft.com/office/drawing/2014/main" id="{D221BE94-8F7F-723E-4723-D0B7EFCF93BB}"/>
                    </a:ext>
                  </a:extLst>
                </p:cNvPr>
                <p:cNvPicPr/>
                <p:nvPr/>
              </p:nvPicPr>
              <p:blipFill>
                <a:blip r:embed="rId85"/>
                <a:stretch>
                  <a:fillRect/>
                </a:stretch>
              </p:blipFill>
              <p:spPr>
                <a:xfrm>
                  <a:off x="5821351" y="4554701"/>
                  <a:ext cx="1684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D3974371-D366-B9F0-0E86-8044F4B2B230}"/>
                    </a:ext>
                  </a:extLst>
                </p14:cNvPr>
                <p14:cNvContentPartPr/>
                <p14:nvPr/>
              </p14:nvContentPartPr>
              <p14:xfrm>
                <a:off x="6048151" y="4543181"/>
                <a:ext cx="168840" cy="213480"/>
              </p14:xfrm>
            </p:contentPart>
          </mc:Choice>
          <mc:Fallback>
            <p:pic>
              <p:nvPicPr>
                <p:cNvPr id="51" name="Ink 50">
                  <a:extLst>
                    <a:ext uri="{FF2B5EF4-FFF2-40B4-BE49-F238E27FC236}">
                      <a16:creationId xmlns:a16="http://schemas.microsoft.com/office/drawing/2014/main" id="{D3974371-D366-B9F0-0E86-8044F4B2B230}"/>
                    </a:ext>
                  </a:extLst>
                </p:cNvPr>
                <p:cNvPicPr/>
                <p:nvPr/>
              </p:nvPicPr>
              <p:blipFill>
                <a:blip r:embed="rId87"/>
                <a:stretch>
                  <a:fillRect/>
                </a:stretch>
              </p:blipFill>
              <p:spPr>
                <a:xfrm>
                  <a:off x="6039511" y="4534541"/>
                  <a:ext cx="1864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55B5D9D9-FE59-53C4-B994-D31A5CF05084}"/>
                    </a:ext>
                  </a:extLst>
                </p14:cNvPr>
                <p14:cNvContentPartPr/>
                <p14:nvPr/>
              </p14:nvContentPartPr>
              <p14:xfrm>
                <a:off x="6272791" y="4340141"/>
                <a:ext cx="252360" cy="390960"/>
              </p14:xfrm>
            </p:contentPart>
          </mc:Choice>
          <mc:Fallback>
            <p:pic>
              <p:nvPicPr>
                <p:cNvPr id="52" name="Ink 51">
                  <a:extLst>
                    <a:ext uri="{FF2B5EF4-FFF2-40B4-BE49-F238E27FC236}">
                      <a16:creationId xmlns:a16="http://schemas.microsoft.com/office/drawing/2014/main" id="{55B5D9D9-FE59-53C4-B994-D31A5CF05084}"/>
                    </a:ext>
                  </a:extLst>
                </p:cNvPr>
                <p:cNvPicPr/>
                <p:nvPr/>
              </p:nvPicPr>
              <p:blipFill>
                <a:blip r:embed="rId89"/>
                <a:stretch>
                  <a:fillRect/>
                </a:stretch>
              </p:blipFill>
              <p:spPr>
                <a:xfrm>
                  <a:off x="6263791" y="4331141"/>
                  <a:ext cx="27000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60AA9E6C-82D7-220B-EDAB-DD47227DFD27}"/>
                    </a:ext>
                  </a:extLst>
                </p14:cNvPr>
                <p14:cNvContentPartPr/>
                <p14:nvPr/>
              </p14:nvContentPartPr>
              <p14:xfrm>
                <a:off x="6253351" y="4518701"/>
                <a:ext cx="173880" cy="14400"/>
              </p14:xfrm>
            </p:contentPart>
          </mc:Choice>
          <mc:Fallback>
            <p:pic>
              <p:nvPicPr>
                <p:cNvPr id="53" name="Ink 52">
                  <a:extLst>
                    <a:ext uri="{FF2B5EF4-FFF2-40B4-BE49-F238E27FC236}">
                      <a16:creationId xmlns:a16="http://schemas.microsoft.com/office/drawing/2014/main" id="{60AA9E6C-82D7-220B-EDAB-DD47227DFD27}"/>
                    </a:ext>
                  </a:extLst>
                </p:cNvPr>
                <p:cNvPicPr/>
                <p:nvPr/>
              </p:nvPicPr>
              <p:blipFill>
                <a:blip r:embed="rId91"/>
                <a:stretch>
                  <a:fillRect/>
                </a:stretch>
              </p:blipFill>
              <p:spPr>
                <a:xfrm>
                  <a:off x="6244351" y="4509701"/>
                  <a:ext cx="1915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Ink 55">
                  <a:extLst>
                    <a:ext uri="{FF2B5EF4-FFF2-40B4-BE49-F238E27FC236}">
                      <a16:creationId xmlns:a16="http://schemas.microsoft.com/office/drawing/2014/main" id="{25A12873-30DE-D4C9-60B5-365D5113433B}"/>
                    </a:ext>
                  </a:extLst>
                </p14:cNvPr>
                <p14:cNvContentPartPr/>
                <p14:nvPr/>
              </p14:nvContentPartPr>
              <p14:xfrm>
                <a:off x="6723871" y="4262381"/>
                <a:ext cx="144720" cy="515880"/>
              </p14:xfrm>
            </p:contentPart>
          </mc:Choice>
          <mc:Fallback>
            <p:pic>
              <p:nvPicPr>
                <p:cNvPr id="56" name="Ink 55">
                  <a:extLst>
                    <a:ext uri="{FF2B5EF4-FFF2-40B4-BE49-F238E27FC236}">
                      <a16:creationId xmlns:a16="http://schemas.microsoft.com/office/drawing/2014/main" id="{25A12873-30DE-D4C9-60B5-365D5113433B}"/>
                    </a:ext>
                  </a:extLst>
                </p:cNvPr>
                <p:cNvPicPr/>
                <p:nvPr/>
              </p:nvPicPr>
              <p:blipFill>
                <a:blip r:embed="rId93"/>
                <a:stretch>
                  <a:fillRect/>
                </a:stretch>
              </p:blipFill>
              <p:spPr>
                <a:xfrm>
                  <a:off x="6714871" y="4253381"/>
                  <a:ext cx="162360" cy="533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Ink 57">
                  <a:extLst>
                    <a:ext uri="{FF2B5EF4-FFF2-40B4-BE49-F238E27FC236}">
                      <a16:creationId xmlns:a16="http://schemas.microsoft.com/office/drawing/2014/main" id="{F9E46747-EB46-200D-4C4F-9FD7DEC3BF98}"/>
                    </a:ext>
                  </a:extLst>
                </p14:cNvPr>
                <p14:cNvContentPartPr/>
                <p14:nvPr/>
              </p14:nvContentPartPr>
              <p14:xfrm>
                <a:off x="7069471" y="4422221"/>
                <a:ext cx="7920" cy="11520"/>
              </p14:xfrm>
            </p:contentPart>
          </mc:Choice>
          <mc:Fallback>
            <p:pic>
              <p:nvPicPr>
                <p:cNvPr id="58" name="Ink 57">
                  <a:extLst>
                    <a:ext uri="{FF2B5EF4-FFF2-40B4-BE49-F238E27FC236}">
                      <a16:creationId xmlns:a16="http://schemas.microsoft.com/office/drawing/2014/main" id="{F9E46747-EB46-200D-4C4F-9FD7DEC3BF98}"/>
                    </a:ext>
                  </a:extLst>
                </p:cNvPr>
                <p:cNvPicPr/>
                <p:nvPr/>
              </p:nvPicPr>
              <p:blipFill>
                <a:blip r:embed="rId95"/>
                <a:stretch>
                  <a:fillRect/>
                </a:stretch>
              </p:blipFill>
              <p:spPr>
                <a:xfrm>
                  <a:off x="7060471" y="4413221"/>
                  <a:ext cx="255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18992566-38C8-89BE-8330-6CFF94D8730D}"/>
                    </a:ext>
                  </a:extLst>
                </p14:cNvPr>
                <p14:cNvContentPartPr/>
                <p14:nvPr/>
              </p14:nvContentPartPr>
              <p14:xfrm>
                <a:off x="7074871" y="4591421"/>
                <a:ext cx="20880" cy="17640"/>
              </p14:xfrm>
            </p:contentPart>
          </mc:Choice>
          <mc:Fallback>
            <p:pic>
              <p:nvPicPr>
                <p:cNvPr id="59" name="Ink 58">
                  <a:extLst>
                    <a:ext uri="{FF2B5EF4-FFF2-40B4-BE49-F238E27FC236}">
                      <a16:creationId xmlns:a16="http://schemas.microsoft.com/office/drawing/2014/main" id="{18992566-38C8-89BE-8330-6CFF94D8730D}"/>
                    </a:ext>
                  </a:extLst>
                </p:cNvPr>
                <p:cNvPicPr/>
                <p:nvPr/>
              </p:nvPicPr>
              <p:blipFill>
                <a:blip r:embed="rId97"/>
                <a:stretch>
                  <a:fillRect/>
                </a:stretch>
              </p:blipFill>
              <p:spPr>
                <a:xfrm>
                  <a:off x="7065871" y="4582781"/>
                  <a:ext cx="385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58716206-D9A7-A3D0-D2B8-74FC7ABC827D}"/>
                    </a:ext>
                  </a:extLst>
                </p14:cNvPr>
                <p14:cNvContentPartPr/>
                <p14:nvPr/>
              </p14:nvContentPartPr>
              <p14:xfrm>
                <a:off x="7273591" y="4356701"/>
                <a:ext cx="226440" cy="231840"/>
              </p14:xfrm>
            </p:contentPart>
          </mc:Choice>
          <mc:Fallback>
            <p:pic>
              <p:nvPicPr>
                <p:cNvPr id="60" name="Ink 59">
                  <a:extLst>
                    <a:ext uri="{FF2B5EF4-FFF2-40B4-BE49-F238E27FC236}">
                      <a16:creationId xmlns:a16="http://schemas.microsoft.com/office/drawing/2014/main" id="{58716206-D9A7-A3D0-D2B8-74FC7ABC827D}"/>
                    </a:ext>
                  </a:extLst>
                </p:cNvPr>
                <p:cNvPicPr/>
                <p:nvPr/>
              </p:nvPicPr>
              <p:blipFill>
                <a:blip r:embed="rId99"/>
                <a:stretch>
                  <a:fillRect/>
                </a:stretch>
              </p:blipFill>
              <p:spPr>
                <a:xfrm>
                  <a:off x="7264591" y="4348061"/>
                  <a:ext cx="24408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Ink 60">
                  <a:extLst>
                    <a:ext uri="{FF2B5EF4-FFF2-40B4-BE49-F238E27FC236}">
                      <a16:creationId xmlns:a16="http://schemas.microsoft.com/office/drawing/2014/main" id="{F6DBA698-302E-E893-53D4-99DD839DB5BD}"/>
                    </a:ext>
                  </a:extLst>
                </p14:cNvPr>
                <p14:cNvContentPartPr/>
                <p14:nvPr/>
              </p14:nvContentPartPr>
              <p14:xfrm>
                <a:off x="7539991" y="4335101"/>
                <a:ext cx="151200" cy="214560"/>
              </p14:xfrm>
            </p:contentPart>
          </mc:Choice>
          <mc:Fallback>
            <p:pic>
              <p:nvPicPr>
                <p:cNvPr id="61" name="Ink 60">
                  <a:extLst>
                    <a:ext uri="{FF2B5EF4-FFF2-40B4-BE49-F238E27FC236}">
                      <a16:creationId xmlns:a16="http://schemas.microsoft.com/office/drawing/2014/main" id="{F6DBA698-302E-E893-53D4-99DD839DB5BD}"/>
                    </a:ext>
                  </a:extLst>
                </p:cNvPr>
                <p:cNvPicPr/>
                <p:nvPr/>
              </p:nvPicPr>
              <p:blipFill>
                <a:blip r:embed="rId101"/>
                <a:stretch>
                  <a:fillRect/>
                </a:stretch>
              </p:blipFill>
              <p:spPr>
                <a:xfrm>
                  <a:off x="7531351" y="4326461"/>
                  <a:ext cx="1688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Ink 61">
                  <a:extLst>
                    <a:ext uri="{FF2B5EF4-FFF2-40B4-BE49-F238E27FC236}">
                      <a16:creationId xmlns:a16="http://schemas.microsoft.com/office/drawing/2014/main" id="{EFBAD153-31C7-BCEF-A95F-9EC475D51D55}"/>
                    </a:ext>
                  </a:extLst>
                </p14:cNvPr>
                <p14:cNvContentPartPr/>
                <p14:nvPr/>
              </p14:nvContentPartPr>
              <p14:xfrm>
                <a:off x="7786591" y="4350941"/>
                <a:ext cx="119520" cy="177480"/>
              </p14:xfrm>
            </p:contentPart>
          </mc:Choice>
          <mc:Fallback>
            <p:pic>
              <p:nvPicPr>
                <p:cNvPr id="62" name="Ink 61">
                  <a:extLst>
                    <a:ext uri="{FF2B5EF4-FFF2-40B4-BE49-F238E27FC236}">
                      <a16:creationId xmlns:a16="http://schemas.microsoft.com/office/drawing/2014/main" id="{EFBAD153-31C7-BCEF-A95F-9EC475D51D55}"/>
                    </a:ext>
                  </a:extLst>
                </p:cNvPr>
                <p:cNvPicPr/>
                <p:nvPr/>
              </p:nvPicPr>
              <p:blipFill>
                <a:blip r:embed="rId103"/>
                <a:stretch>
                  <a:fillRect/>
                </a:stretch>
              </p:blipFill>
              <p:spPr>
                <a:xfrm>
                  <a:off x="7777951" y="4342301"/>
                  <a:ext cx="1371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3" name="Ink 62">
                  <a:extLst>
                    <a:ext uri="{FF2B5EF4-FFF2-40B4-BE49-F238E27FC236}">
                      <a16:creationId xmlns:a16="http://schemas.microsoft.com/office/drawing/2014/main" id="{735C000A-0172-B89C-6939-0EA284E4992F}"/>
                    </a:ext>
                  </a:extLst>
                </p14:cNvPr>
                <p14:cNvContentPartPr/>
                <p14:nvPr/>
              </p14:nvContentPartPr>
              <p14:xfrm>
                <a:off x="8032471" y="4314581"/>
                <a:ext cx="87480" cy="227880"/>
              </p14:xfrm>
            </p:contentPart>
          </mc:Choice>
          <mc:Fallback>
            <p:pic>
              <p:nvPicPr>
                <p:cNvPr id="63" name="Ink 62">
                  <a:extLst>
                    <a:ext uri="{FF2B5EF4-FFF2-40B4-BE49-F238E27FC236}">
                      <a16:creationId xmlns:a16="http://schemas.microsoft.com/office/drawing/2014/main" id="{735C000A-0172-B89C-6939-0EA284E4992F}"/>
                    </a:ext>
                  </a:extLst>
                </p:cNvPr>
                <p:cNvPicPr/>
                <p:nvPr/>
              </p:nvPicPr>
              <p:blipFill>
                <a:blip r:embed="rId105"/>
                <a:stretch>
                  <a:fillRect/>
                </a:stretch>
              </p:blipFill>
              <p:spPr>
                <a:xfrm>
                  <a:off x="8023831" y="4305941"/>
                  <a:ext cx="1051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1AEBDADE-3CA8-C11A-E31F-6FF4DA8007DB}"/>
                    </a:ext>
                  </a:extLst>
                </p14:cNvPr>
                <p14:cNvContentPartPr/>
                <p14:nvPr/>
              </p14:nvContentPartPr>
              <p14:xfrm>
                <a:off x="8370151" y="4522661"/>
                <a:ext cx="26640" cy="147960"/>
              </p14:xfrm>
            </p:contentPart>
          </mc:Choice>
          <mc:Fallback>
            <p:pic>
              <p:nvPicPr>
                <p:cNvPr id="65" name="Ink 64">
                  <a:extLst>
                    <a:ext uri="{FF2B5EF4-FFF2-40B4-BE49-F238E27FC236}">
                      <a16:creationId xmlns:a16="http://schemas.microsoft.com/office/drawing/2014/main" id="{1AEBDADE-3CA8-C11A-E31F-6FF4DA8007DB}"/>
                    </a:ext>
                  </a:extLst>
                </p:cNvPr>
                <p:cNvPicPr/>
                <p:nvPr/>
              </p:nvPicPr>
              <p:blipFill>
                <a:blip r:embed="rId107"/>
                <a:stretch>
                  <a:fillRect/>
                </a:stretch>
              </p:blipFill>
              <p:spPr>
                <a:xfrm>
                  <a:off x="8361151" y="4514021"/>
                  <a:ext cx="442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62781AB9-A9E7-E780-603F-FC991C35BCFF}"/>
                    </a:ext>
                  </a:extLst>
                </p14:cNvPr>
                <p14:cNvContentPartPr/>
                <p14:nvPr/>
              </p14:nvContentPartPr>
              <p14:xfrm>
                <a:off x="8622871" y="4308101"/>
                <a:ext cx="2160" cy="8640"/>
              </p14:xfrm>
            </p:contentPart>
          </mc:Choice>
          <mc:Fallback>
            <p:pic>
              <p:nvPicPr>
                <p:cNvPr id="66" name="Ink 65">
                  <a:extLst>
                    <a:ext uri="{FF2B5EF4-FFF2-40B4-BE49-F238E27FC236}">
                      <a16:creationId xmlns:a16="http://schemas.microsoft.com/office/drawing/2014/main" id="{62781AB9-A9E7-E780-603F-FC991C35BCFF}"/>
                    </a:ext>
                  </a:extLst>
                </p:cNvPr>
                <p:cNvPicPr/>
                <p:nvPr/>
              </p:nvPicPr>
              <p:blipFill>
                <a:blip r:embed="rId109"/>
                <a:stretch>
                  <a:fillRect/>
                </a:stretch>
              </p:blipFill>
              <p:spPr>
                <a:xfrm>
                  <a:off x="8613871" y="4299101"/>
                  <a:ext cx="198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BC11D414-7E0D-AEA3-6F13-11D2AFBE1066}"/>
                    </a:ext>
                  </a:extLst>
                </p14:cNvPr>
                <p14:cNvContentPartPr/>
                <p14:nvPr/>
              </p14:nvContentPartPr>
              <p14:xfrm>
                <a:off x="8671831" y="4473701"/>
                <a:ext cx="26280" cy="33120"/>
              </p14:xfrm>
            </p:contentPart>
          </mc:Choice>
          <mc:Fallback>
            <p:pic>
              <p:nvPicPr>
                <p:cNvPr id="67" name="Ink 66">
                  <a:extLst>
                    <a:ext uri="{FF2B5EF4-FFF2-40B4-BE49-F238E27FC236}">
                      <a16:creationId xmlns:a16="http://schemas.microsoft.com/office/drawing/2014/main" id="{BC11D414-7E0D-AEA3-6F13-11D2AFBE1066}"/>
                    </a:ext>
                  </a:extLst>
                </p:cNvPr>
                <p:cNvPicPr/>
                <p:nvPr/>
              </p:nvPicPr>
              <p:blipFill>
                <a:blip r:embed="rId111"/>
                <a:stretch>
                  <a:fillRect/>
                </a:stretch>
              </p:blipFill>
              <p:spPr>
                <a:xfrm>
                  <a:off x="8663191" y="4464701"/>
                  <a:ext cx="439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Ink 67">
                  <a:extLst>
                    <a:ext uri="{FF2B5EF4-FFF2-40B4-BE49-F238E27FC236}">
                      <a16:creationId xmlns:a16="http://schemas.microsoft.com/office/drawing/2014/main" id="{3F326B8F-1FF2-9D66-9DB5-4C7AE559CC84}"/>
                    </a:ext>
                  </a:extLst>
                </p14:cNvPr>
                <p14:cNvContentPartPr/>
                <p14:nvPr/>
              </p14:nvContentPartPr>
              <p14:xfrm>
                <a:off x="8905831" y="4279301"/>
                <a:ext cx="316080" cy="223920"/>
              </p14:xfrm>
            </p:contentPart>
          </mc:Choice>
          <mc:Fallback>
            <p:pic>
              <p:nvPicPr>
                <p:cNvPr id="68" name="Ink 67">
                  <a:extLst>
                    <a:ext uri="{FF2B5EF4-FFF2-40B4-BE49-F238E27FC236}">
                      <a16:creationId xmlns:a16="http://schemas.microsoft.com/office/drawing/2014/main" id="{3F326B8F-1FF2-9D66-9DB5-4C7AE559CC84}"/>
                    </a:ext>
                  </a:extLst>
                </p:cNvPr>
                <p:cNvPicPr/>
                <p:nvPr/>
              </p:nvPicPr>
              <p:blipFill>
                <a:blip r:embed="rId113"/>
                <a:stretch>
                  <a:fillRect/>
                </a:stretch>
              </p:blipFill>
              <p:spPr>
                <a:xfrm>
                  <a:off x="8896831" y="4270661"/>
                  <a:ext cx="3337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FBF2B682-FC36-5E14-92E9-7E3A2824DD89}"/>
                    </a:ext>
                  </a:extLst>
                </p14:cNvPr>
                <p14:cNvContentPartPr/>
                <p14:nvPr/>
              </p14:nvContentPartPr>
              <p14:xfrm>
                <a:off x="9240631" y="4273181"/>
                <a:ext cx="212760" cy="209160"/>
              </p14:xfrm>
            </p:contentPart>
          </mc:Choice>
          <mc:Fallback>
            <p:pic>
              <p:nvPicPr>
                <p:cNvPr id="69" name="Ink 68">
                  <a:extLst>
                    <a:ext uri="{FF2B5EF4-FFF2-40B4-BE49-F238E27FC236}">
                      <a16:creationId xmlns:a16="http://schemas.microsoft.com/office/drawing/2014/main" id="{FBF2B682-FC36-5E14-92E9-7E3A2824DD89}"/>
                    </a:ext>
                  </a:extLst>
                </p:cNvPr>
                <p:cNvPicPr/>
                <p:nvPr/>
              </p:nvPicPr>
              <p:blipFill>
                <a:blip r:embed="rId115"/>
                <a:stretch>
                  <a:fillRect/>
                </a:stretch>
              </p:blipFill>
              <p:spPr>
                <a:xfrm>
                  <a:off x="9231631" y="4264181"/>
                  <a:ext cx="2304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B870B2A9-1B0D-DF09-FBF3-A2AC11CFC4E5}"/>
                    </a:ext>
                  </a:extLst>
                </p14:cNvPr>
                <p14:cNvContentPartPr/>
                <p14:nvPr/>
              </p14:nvContentPartPr>
              <p14:xfrm>
                <a:off x="9527191" y="4267061"/>
                <a:ext cx="259560" cy="167400"/>
              </p14:xfrm>
            </p:contentPart>
          </mc:Choice>
          <mc:Fallback>
            <p:pic>
              <p:nvPicPr>
                <p:cNvPr id="70" name="Ink 69">
                  <a:extLst>
                    <a:ext uri="{FF2B5EF4-FFF2-40B4-BE49-F238E27FC236}">
                      <a16:creationId xmlns:a16="http://schemas.microsoft.com/office/drawing/2014/main" id="{B870B2A9-1B0D-DF09-FBF3-A2AC11CFC4E5}"/>
                    </a:ext>
                  </a:extLst>
                </p:cNvPr>
                <p:cNvPicPr/>
                <p:nvPr/>
              </p:nvPicPr>
              <p:blipFill>
                <a:blip r:embed="rId117"/>
                <a:stretch>
                  <a:fillRect/>
                </a:stretch>
              </p:blipFill>
              <p:spPr>
                <a:xfrm>
                  <a:off x="9518191" y="4258421"/>
                  <a:ext cx="2772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1" name="Ink 70">
                  <a:extLst>
                    <a:ext uri="{FF2B5EF4-FFF2-40B4-BE49-F238E27FC236}">
                      <a16:creationId xmlns:a16="http://schemas.microsoft.com/office/drawing/2014/main" id="{9DD93C83-F74E-371D-9926-AC19DB429346}"/>
                    </a:ext>
                  </a:extLst>
                </p14:cNvPr>
                <p14:cNvContentPartPr/>
                <p14:nvPr/>
              </p14:nvContentPartPr>
              <p14:xfrm>
                <a:off x="9863431" y="4148621"/>
                <a:ext cx="262800" cy="295920"/>
              </p14:xfrm>
            </p:contentPart>
          </mc:Choice>
          <mc:Fallback>
            <p:pic>
              <p:nvPicPr>
                <p:cNvPr id="71" name="Ink 70">
                  <a:extLst>
                    <a:ext uri="{FF2B5EF4-FFF2-40B4-BE49-F238E27FC236}">
                      <a16:creationId xmlns:a16="http://schemas.microsoft.com/office/drawing/2014/main" id="{9DD93C83-F74E-371D-9926-AC19DB429346}"/>
                    </a:ext>
                  </a:extLst>
                </p:cNvPr>
                <p:cNvPicPr/>
                <p:nvPr/>
              </p:nvPicPr>
              <p:blipFill>
                <a:blip r:embed="rId119"/>
                <a:stretch>
                  <a:fillRect/>
                </a:stretch>
              </p:blipFill>
              <p:spPr>
                <a:xfrm>
                  <a:off x="9854431" y="4139981"/>
                  <a:ext cx="2804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2" name="Ink 71">
                  <a:extLst>
                    <a:ext uri="{FF2B5EF4-FFF2-40B4-BE49-F238E27FC236}">
                      <a16:creationId xmlns:a16="http://schemas.microsoft.com/office/drawing/2014/main" id="{4D807C3E-7286-C7BD-356C-81402B05D590}"/>
                    </a:ext>
                  </a:extLst>
                </p14:cNvPr>
                <p14:cNvContentPartPr/>
                <p14:nvPr/>
              </p14:nvContentPartPr>
              <p14:xfrm>
                <a:off x="10127311" y="4119461"/>
                <a:ext cx="236520" cy="513720"/>
              </p14:xfrm>
            </p:contentPart>
          </mc:Choice>
          <mc:Fallback>
            <p:pic>
              <p:nvPicPr>
                <p:cNvPr id="72" name="Ink 71">
                  <a:extLst>
                    <a:ext uri="{FF2B5EF4-FFF2-40B4-BE49-F238E27FC236}">
                      <a16:creationId xmlns:a16="http://schemas.microsoft.com/office/drawing/2014/main" id="{4D807C3E-7286-C7BD-356C-81402B05D590}"/>
                    </a:ext>
                  </a:extLst>
                </p:cNvPr>
                <p:cNvPicPr/>
                <p:nvPr/>
              </p:nvPicPr>
              <p:blipFill>
                <a:blip r:embed="rId121"/>
                <a:stretch>
                  <a:fillRect/>
                </a:stretch>
              </p:blipFill>
              <p:spPr>
                <a:xfrm>
                  <a:off x="10118311" y="4110821"/>
                  <a:ext cx="254160" cy="531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3" name="Ink 72">
                  <a:extLst>
                    <a:ext uri="{FF2B5EF4-FFF2-40B4-BE49-F238E27FC236}">
                      <a16:creationId xmlns:a16="http://schemas.microsoft.com/office/drawing/2014/main" id="{71336ED1-603A-E815-2F81-A4839C8C2ACB}"/>
                    </a:ext>
                  </a:extLst>
                </p14:cNvPr>
                <p14:cNvContentPartPr/>
                <p14:nvPr/>
              </p14:nvContentPartPr>
              <p14:xfrm>
                <a:off x="6472951" y="5102621"/>
                <a:ext cx="628560" cy="326520"/>
              </p14:xfrm>
            </p:contentPart>
          </mc:Choice>
          <mc:Fallback>
            <p:pic>
              <p:nvPicPr>
                <p:cNvPr id="73" name="Ink 72">
                  <a:extLst>
                    <a:ext uri="{FF2B5EF4-FFF2-40B4-BE49-F238E27FC236}">
                      <a16:creationId xmlns:a16="http://schemas.microsoft.com/office/drawing/2014/main" id="{71336ED1-603A-E815-2F81-A4839C8C2ACB}"/>
                    </a:ext>
                  </a:extLst>
                </p:cNvPr>
                <p:cNvPicPr/>
                <p:nvPr/>
              </p:nvPicPr>
              <p:blipFill>
                <a:blip r:embed="rId123"/>
                <a:stretch>
                  <a:fillRect/>
                </a:stretch>
              </p:blipFill>
              <p:spPr>
                <a:xfrm>
                  <a:off x="6463951" y="5093981"/>
                  <a:ext cx="64620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Ink 73">
                  <a:extLst>
                    <a:ext uri="{FF2B5EF4-FFF2-40B4-BE49-F238E27FC236}">
                      <a16:creationId xmlns:a16="http://schemas.microsoft.com/office/drawing/2014/main" id="{C7AF0E40-E3B8-E954-2CA2-3BB580C40FBF}"/>
                    </a:ext>
                  </a:extLst>
                </p14:cNvPr>
                <p14:cNvContentPartPr/>
                <p14:nvPr/>
              </p14:nvContentPartPr>
              <p14:xfrm>
                <a:off x="7501111" y="4982021"/>
                <a:ext cx="159120" cy="403920"/>
              </p14:xfrm>
            </p:contentPart>
          </mc:Choice>
          <mc:Fallback>
            <p:pic>
              <p:nvPicPr>
                <p:cNvPr id="74" name="Ink 73">
                  <a:extLst>
                    <a:ext uri="{FF2B5EF4-FFF2-40B4-BE49-F238E27FC236}">
                      <a16:creationId xmlns:a16="http://schemas.microsoft.com/office/drawing/2014/main" id="{C7AF0E40-E3B8-E954-2CA2-3BB580C40FBF}"/>
                    </a:ext>
                  </a:extLst>
                </p:cNvPr>
                <p:cNvPicPr/>
                <p:nvPr/>
              </p:nvPicPr>
              <p:blipFill>
                <a:blip r:embed="rId125"/>
                <a:stretch>
                  <a:fillRect/>
                </a:stretch>
              </p:blipFill>
              <p:spPr>
                <a:xfrm>
                  <a:off x="7492111" y="4973021"/>
                  <a:ext cx="17676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 name="Ink 74">
                  <a:extLst>
                    <a:ext uri="{FF2B5EF4-FFF2-40B4-BE49-F238E27FC236}">
                      <a16:creationId xmlns:a16="http://schemas.microsoft.com/office/drawing/2014/main" id="{29555E4F-4724-2148-B8C2-4EA1A9A9F2E8}"/>
                    </a:ext>
                  </a:extLst>
                </p14:cNvPr>
                <p14:cNvContentPartPr/>
                <p14:nvPr/>
              </p14:nvContentPartPr>
              <p14:xfrm>
                <a:off x="7796671" y="4952141"/>
                <a:ext cx="291240" cy="272880"/>
              </p14:xfrm>
            </p:contentPart>
          </mc:Choice>
          <mc:Fallback>
            <p:pic>
              <p:nvPicPr>
                <p:cNvPr id="75" name="Ink 74">
                  <a:extLst>
                    <a:ext uri="{FF2B5EF4-FFF2-40B4-BE49-F238E27FC236}">
                      <a16:creationId xmlns:a16="http://schemas.microsoft.com/office/drawing/2014/main" id="{29555E4F-4724-2148-B8C2-4EA1A9A9F2E8}"/>
                    </a:ext>
                  </a:extLst>
                </p:cNvPr>
                <p:cNvPicPr/>
                <p:nvPr/>
              </p:nvPicPr>
              <p:blipFill>
                <a:blip r:embed="rId127"/>
                <a:stretch>
                  <a:fillRect/>
                </a:stretch>
              </p:blipFill>
              <p:spPr>
                <a:xfrm>
                  <a:off x="7788031" y="4943141"/>
                  <a:ext cx="3088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A4315383-31A8-344D-9169-F3267257CDE5}"/>
                    </a:ext>
                  </a:extLst>
                </p14:cNvPr>
                <p14:cNvContentPartPr/>
                <p14:nvPr/>
              </p14:nvContentPartPr>
              <p14:xfrm>
                <a:off x="8220391" y="4936301"/>
                <a:ext cx="59400" cy="275040"/>
              </p14:xfrm>
            </p:contentPart>
          </mc:Choice>
          <mc:Fallback>
            <p:pic>
              <p:nvPicPr>
                <p:cNvPr id="76" name="Ink 75">
                  <a:extLst>
                    <a:ext uri="{FF2B5EF4-FFF2-40B4-BE49-F238E27FC236}">
                      <a16:creationId xmlns:a16="http://schemas.microsoft.com/office/drawing/2014/main" id="{A4315383-31A8-344D-9169-F3267257CDE5}"/>
                    </a:ext>
                  </a:extLst>
                </p:cNvPr>
                <p:cNvPicPr/>
                <p:nvPr/>
              </p:nvPicPr>
              <p:blipFill>
                <a:blip r:embed="rId129"/>
                <a:stretch>
                  <a:fillRect/>
                </a:stretch>
              </p:blipFill>
              <p:spPr>
                <a:xfrm>
                  <a:off x="8211751" y="4927661"/>
                  <a:ext cx="7704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67A9A4B3-D8DF-D4D3-5056-6C56FADD884D}"/>
                    </a:ext>
                  </a:extLst>
                </p14:cNvPr>
                <p14:cNvContentPartPr/>
                <p14:nvPr/>
              </p14:nvContentPartPr>
              <p14:xfrm>
                <a:off x="8569591" y="5181461"/>
                <a:ext cx="4320" cy="123480"/>
              </p14:xfrm>
            </p:contentPart>
          </mc:Choice>
          <mc:Fallback>
            <p:pic>
              <p:nvPicPr>
                <p:cNvPr id="77" name="Ink 76">
                  <a:extLst>
                    <a:ext uri="{FF2B5EF4-FFF2-40B4-BE49-F238E27FC236}">
                      <a16:creationId xmlns:a16="http://schemas.microsoft.com/office/drawing/2014/main" id="{67A9A4B3-D8DF-D4D3-5056-6C56FADD884D}"/>
                    </a:ext>
                  </a:extLst>
                </p:cNvPr>
                <p:cNvPicPr/>
                <p:nvPr/>
              </p:nvPicPr>
              <p:blipFill>
                <a:blip r:embed="rId131"/>
                <a:stretch>
                  <a:fillRect/>
                </a:stretch>
              </p:blipFill>
              <p:spPr>
                <a:xfrm>
                  <a:off x="8560951" y="5172821"/>
                  <a:ext cx="219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52A41575-C5AE-33B0-CAD7-AE81664E5EE4}"/>
                    </a:ext>
                  </a:extLst>
                </p14:cNvPr>
                <p14:cNvContentPartPr/>
                <p14:nvPr/>
              </p14:nvContentPartPr>
              <p14:xfrm>
                <a:off x="8663911" y="4937021"/>
                <a:ext cx="433080" cy="221400"/>
              </p14:xfrm>
            </p:contentPart>
          </mc:Choice>
          <mc:Fallback>
            <p:pic>
              <p:nvPicPr>
                <p:cNvPr id="78" name="Ink 77">
                  <a:extLst>
                    <a:ext uri="{FF2B5EF4-FFF2-40B4-BE49-F238E27FC236}">
                      <a16:creationId xmlns:a16="http://schemas.microsoft.com/office/drawing/2014/main" id="{52A41575-C5AE-33B0-CAD7-AE81664E5EE4}"/>
                    </a:ext>
                  </a:extLst>
                </p:cNvPr>
                <p:cNvPicPr/>
                <p:nvPr/>
              </p:nvPicPr>
              <p:blipFill>
                <a:blip r:embed="rId133"/>
                <a:stretch>
                  <a:fillRect/>
                </a:stretch>
              </p:blipFill>
              <p:spPr>
                <a:xfrm>
                  <a:off x="8654911" y="4928381"/>
                  <a:ext cx="4507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9" name="Ink 78">
                  <a:extLst>
                    <a:ext uri="{FF2B5EF4-FFF2-40B4-BE49-F238E27FC236}">
                      <a16:creationId xmlns:a16="http://schemas.microsoft.com/office/drawing/2014/main" id="{B58EB24B-2397-72C1-E93E-B81E1866FA5C}"/>
                    </a:ext>
                  </a:extLst>
                </p14:cNvPr>
                <p14:cNvContentPartPr/>
                <p14:nvPr/>
              </p14:nvContentPartPr>
              <p14:xfrm>
                <a:off x="9212191" y="4875821"/>
                <a:ext cx="220320" cy="200160"/>
              </p14:xfrm>
            </p:contentPart>
          </mc:Choice>
          <mc:Fallback>
            <p:pic>
              <p:nvPicPr>
                <p:cNvPr id="79" name="Ink 78">
                  <a:extLst>
                    <a:ext uri="{FF2B5EF4-FFF2-40B4-BE49-F238E27FC236}">
                      <a16:creationId xmlns:a16="http://schemas.microsoft.com/office/drawing/2014/main" id="{B58EB24B-2397-72C1-E93E-B81E1866FA5C}"/>
                    </a:ext>
                  </a:extLst>
                </p:cNvPr>
                <p:cNvPicPr/>
                <p:nvPr/>
              </p:nvPicPr>
              <p:blipFill>
                <a:blip r:embed="rId135"/>
                <a:stretch>
                  <a:fillRect/>
                </a:stretch>
              </p:blipFill>
              <p:spPr>
                <a:xfrm>
                  <a:off x="9203191" y="4866821"/>
                  <a:ext cx="2379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0" name="Ink 79">
                  <a:extLst>
                    <a:ext uri="{FF2B5EF4-FFF2-40B4-BE49-F238E27FC236}">
                      <a16:creationId xmlns:a16="http://schemas.microsoft.com/office/drawing/2014/main" id="{FA000384-F740-1A92-3AC7-DBA2825375BB}"/>
                    </a:ext>
                  </a:extLst>
                </p14:cNvPr>
                <p14:cNvContentPartPr/>
                <p14:nvPr/>
              </p14:nvContentPartPr>
              <p14:xfrm>
                <a:off x="9527191" y="4758821"/>
                <a:ext cx="184680" cy="457200"/>
              </p14:xfrm>
            </p:contentPart>
          </mc:Choice>
          <mc:Fallback>
            <p:pic>
              <p:nvPicPr>
                <p:cNvPr id="80" name="Ink 79">
                  <a:extLst>
                    <a:ext uri="{FF2B5EF4-FFF2-40B4-BE49-F238E27FC236}">
                      <a16:creationId xmlns:a16="http://schemas.microsoft.com/office/drawing/2014/main" id="{FA000384-F740-1A92-3AC7-DBA2825375BB}"/>
                    </a:ext>
                  </a:extLst>
                </p:cNvPr>
                <p:cNvPicPr/>
                <p:nvPr/>
              </p:nvPicPr>
              <p:blipFill>
                <a:blip r:embed="rId137"/>
                <a:stretch>
                  <a:fillRect/>
                </a:stretch>
              </p:blipFill>
              <p:spPr>
                <a:xfrm>
                  <a:off x="9518191" y="4749821"/>
                  <a:ext cx="20232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Ink 80">
                  <a:extLst>
                    <a:ext uri="{FF2B5EF4-FFF2-40B4-BE49-F238E27FC236}">
                      <a16:creationId xmlns:a16="http://schemas.microsoft.com/office/drawing/2014/main" id="{AD745EDE-BBCB-ADC8-09FE-BAA67082FC09}"/>
                    </a:ext>
                  </a:extLst>
                </p14:cNvPr>
                <p14:cNvContentPartPr/>
                <p14:nvPr/>
              </p14:nvContentPartPr>
              <p14:xfrm>
                <a:off x="9881071" y="4785821"/>
                <a:ext cx="20520" cy="11520"/>
              </p14:xfrm>
            </p:contentPart>
          </mc:Choice>
          <mc:Fallback>
            <p:pic>
              <p:nvPicPr>
                <p:cNvPr id="81" name="Ink 80">
                  <a:extLst>
                    <a:ext uri="{FF2B5EF4-FFF2-40B4-BE49-F238E27FC236}">
                      <a16:creationId xmlns:a16="http://schemas.microsoft.com/office/drawing/2014/main" id="{AD745EDE-BBCB-ADC8-09FE-BAA67082FC09}"/>
                    </a:ext>
                  </a:extLst>
                </p:cNvPr>
                <p:cNvPicPr/>
                <p:nvPr/>
              </p:nvPicPr>
              <p:blipFill>
                <a:blip r:embed="rId139"/>
                <a:stretch>
                  <a:fillRect/>
                </a:stretch>
              </p:blipFill>
              <p:spPr>
                <a:xfrm>
                  <a:off x="9872071" y="4777181"/>
                  <a:ext cx="381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2" name="Ink 81">
                  <a:extLst>
                    <a:ext uri="{FF2B5EF4-FFF2-40B4-BE49-F238E27FC236}">
                      <a16:creationId xmlns:a16="http://schemas.microsoft.com/office/drawing/2014/main" id="{250E015B-2494-1C54-328E-FF7E251C8F05}"/>
                    </a:ext>
                  </a:extLst>
                </p14:cNvPr>
                <p14:cNvContentPartPr/>
                <p14:nvPr/>
              </p14:nvContentPartPr>
              <p14:xfrm>
                <a:off x="9930391" y="5122421"/>
                <a:ext cx="29520" cy="158040"/>
              </p14:xfrm>
            </p:contentPart>
          </mc:Choice>
          <mc:Fallback>
            <p:pic>
              <p:nvPicPr>
                <p:cNvPr id="82" name="Ink 81">
                  <a:extLst>
                    <a:ext uri="{FF2B5EF4-FFF2-40B4-BE49-F238E27FC236}">
                      <a16:creationId xmlns:a16="http://schemas.microsoft.com/office/drawing/2014/main" id="{250E015B-2494-1C54-328E-FF7E251C8F05}"/>
                    </a:ext>
                  </a:extLst>
                </p:cNvPr>
                <p:cNvPicPr/>
                <p:nvPr/>
              </p:nvPicPr>
              <p:blipFill>
                <a:blip r:embed="rId141"/>
                <a:stretch>
                  <a:fillRect/>
                </a:stretch>
              </p:blipFill>
              <p:spPr>
                <a:xfrm>
                  <a:off x="9921391" y="5113781"/>
                  <a:ext cx="471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E68F0B17-7775-7ABC-D7BF-E16B7684CDEE}"/>
                    </a:ext>
                  </a:extLst>
                </p14:cNvPr>
                <p14:cNvContentPartPr/>
                <p14:nvPr/>
              </p14:nvContentPartPr>
              <p14:xfrm>
                <a:off x="7120591" y="4045661"/>
                <a:ext cx="966960" cy="685800"/>
              </p14:xfrm>
            </p:contentPart>
          </mc:Choice>
          <mc:Fallback>
            <p:pic>
              <p:nvPicPr>
                <p:cNvPr id="84" name="Ink 83">
                  <a:extLst>
                    <a:ext uri="{FF2B5EF4-FFF2-40B4-BE49-F238E27FC236}">
                      <a16:creationId xmlns:a16="http://schemas.microsoft.com/office/drawing/2014/main" id="{E68F0B17-7775-7ABC-D7BF-E16B7684CDEE}"/>
                    </a:ext>
                  </a:extLst>
                </p:cNvPr>
                <p:cNvPicPr/>
                <p:nvPr/>
              </p:nvPicPr>
              <p:blipFill>
                <a:blip r:embed="rId143"/>
                <a:stretch>
                  <a:fillRect/>
                </a:stretch>
              </p:blipFill>
              <p:spPr>
                <a:xfrm>
                  <a:off x="7111591" y="4036661"/>
                  <a:ext cx="984600" cy="703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B76EB741-9B28-0BC7-D7E6-43915A140438}"/>
                    </a:ext>
                  </a:extLst>
                </p14:cNvPr>
                <p14:cNvContentPartPr/>
                <p14:nvPr/>
              </p14:nvContentPartPr>
              <p14:xfrm>
                <a:off x="7698391" y="4669901"/>
                <a:ext cx="174600" cy="230760"/>
              </p14:xfrm>
            </p:contentPart>
          </mc:Choice>
          <mc:Fallback>
            <p:pic>
              <p:nvPicPr>
                <p:cNvPr id="85" name="Ink 84">
                  <a:extLst>
                    <a:ext uri="{FF2B5EF4-FFF2-40B4-BE49-F238E27FC236}">
                      <a16:creationId xmlns:a16="http://schemas.microsoft.com/office/drawing/2014/main" id="{B76EB741-9B28-0BC7-D7E6-43915A140438}"/>
                    </a:ext>
                  </a:extLst>
                </p:cNvPr>
                <p:cNvPicPr/>
                <p:nvPr/>
              </p:nvPicPr>
              <p:blipFill>
                <a:blip r:embed="rId145"/>
                <a:stretch>
                  <a:fillRect/>
                </a:stretch>
              </p:blipFill>
              <p:spPr>
                <a:xfrm>
                  <a:off x="7689391" y="4661261"/>
                  <a:ext cx="1922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6" name="Ink 85">
                  <a:extLst>
                    <a:ext uri="{FF2B5EF4-FFF2-40B4-BE49-F238E27FC236}">
                      <a16:creationId xmlns:a16="http://schemas.microsoft.com/office/drawing/2014/main" id="{48DA9683-121A-8F85-C50B-1788E3D54BFF}"/>
                    </a:ext>
                  </a:extLst>
                </p14:cNvPr>
                <p14:cNvContentPartPr/>
                <p14:nvPr/>
              </p14:nvContentPartPr>
              <p14:xfrm>
                <a:off x="7750951" y="4839821"/>
                <a:ext cx="204480" cy="51480"/>
              </p14:xfrm>
            </p:contentPart>
          </mc:Choice>
          <mc:Fallback>
            <p:pic>
              <p:nvPicPr>
                <p:cNvPr id="86" name="Ink 85">
                  <a:extLst>
                    <a:ext uri="{FF2B5EF4-FFF2-40B4-BE49-F238E27FC236}">
                      <a16:creationId xmlns:a16="http://schemas.microsoft.com/office/drawing/2014/main" id="{48DA9683-121A-8F85-C50B-1788E3D54BFF}"/>
                    </a:ext>
                  </a:extLst>
                </p:cNvPr>
                <p:cNvPicPr/>
                <p:nvPr/>
              </p:nvPicPr>
              <p:blipFill>
                <a:blip r:embed="rId147"/>
                <a:stretch>
                  <a:fillRect/>
                </a:stretch>
              </p:blipFill>
              <p:spPr>
                <a:xfrm>
                  <a:off x="7742311" y="4831181"/>
                  <a:ext cx="2221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7" name="Ink 86">
                  <a:extLst>
                    <a:ext uri="{FF2B5EF4-FFF2-40B4-BE49-F238E27FC236}">
                      <a16:creationId xmlns:a16="http://schemas.microsoft.com/office/drawing/2014/main" id="{548277AB-A18D-CE70-A98F-9FF0B409D80E}"/>
                    </a:ext>
                  </a:extLst>
                </p14:cNvPr>
                <p14:cNvContentPartPr/>
                <p14:nvPr/>
              </p14:nvContentPartPr>
              <p14:xfrm>
                <a:off x="8870191" y="3912821"/>
                <a:ext cx="1216800" cy="700920"/>
              </p14:xfrm>
            </p:contentPart>
          </mc:Choice>
          <mc:Fallback>
            <p:pic>
              <p:nvPicPr>
                <p:cNvPr id="87" name="Ink 86">
                  <a:extLst>
                    <a:ext uri="{FF2B5EF4-FFF2-40B4-BE49-F238E27FC236}">
                      <a16:creationId xmlns:a16="http://schemas.microsoft.com/office/drawing/2014/main" id="{548277AB-A18D-CE70-A98F-9FF0B409D80E}"/>
                    </a:ext>
                  </a:extLst>
                </p:cNvPr>
                <p:cNvPicPr/>
                <p:nvPr/>
              </p:nvPicPr>
              <p:blipFill>
                <a:blip r:embed="rId149"/>
                <a:stretch>
                  <a:fillRect/>
                </a:stretch>
              </p:blipFill>
              <p:spPr>
                <a:xfrm>
                  <a:off x="8861551" y="3903821"/>
                  <a:ext cx="1234440" cy="7185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Ink 87">
                  <a:extLst>
                    <a:ext uri="{FF2B5EF4-FFF2-40B4-BE49-F238E27FC236}">
                      <a16:creationId xmlns:a16="http://schemas.microsoft.com/office/drawing/2014/main" id="{B7468117-FAC4-9750-97A7-E57D7B70C082}"/>
                    </a:ext>
                  </a:extLst>
                </p14:cNvPr>
                <p14:cNvContentPartPr/>
                <p14:nvPr/>
              </p14:nvContentPartPr>
              <p14:xfrm>
                <a:off x="9126871" y="4588541"/>
                <a:ext cx="106920" cy="231840"/>
              </p14:xfrm>
            </p:contentPart>
          </mc:Choice>
          <mc:Fallback>
            <p:pic>
              <p:nvPicPr>
                <p:cNvPr id="88" name="Ink 87">
                  <a:extLst>
                    <a:ext uri="{FF2B5EF4-FFF2-40B4-BE49-F238E27FC236}">
                      <a16:creationId xmlns:a16="http://schemas.microsoft.com/office/drawing/2014/main" id="{B7468117-FAC4-9750-97A7-E57D7B70C082}"/>
                    </a:ext>
                  </a:extLst>
                </p:cNvPr>
                <p:cNvPicPr/>
                <p:nvPr/>
              </p:nvPicPr>
              <p:blipFill>
                <a:blip r:embed="rId151"/>
                <a:stretch>
                  <a:fillRect/>
                </a:stretch>
              </p:blipFill>
              <p:spPr>
                <a:xfrm>
                  <a:off x="9117871" y="4579901"/>
                  <a:ext cx="1245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9" name="Ink 88">
                  <a:extLst>
                    <a:ext uri="{FF2B5EF4-FFF2-40B4-BE49-F238E27FC236}">
                      <a16:creationId xmlns:a16="http://schemas.microsoft.com/office/drawing/2014/main" id="{98873DD3-0E81-F4B0-430F-14AFDA3D74AC}"/>
                    </a:ext>
                  </a:extLst>
                </p14:cNvPr>
                <p14:cNvContentPartPr/>
                <p14:nvPr/>
              </p14:nvContentPartPr>
              <p14:xfrm>
                <a:off x="8986471" y="4758821"/>
                <a:ext cx="205560" cy="29880"/>
              </p14:xfrm>
            </p:contentPart>
          </mc:Choice>
          <mc:Fallback>
            <p:pic>
              <p:nvPicPr>
                <p:cNvPr id="89" name="Ink 88">
                  <a:extLst>
                    <a:ext uri="{FF2B5EF4-FFF2-40B4-BE49-F238E27FC236}">
                      <a16:creationId xmlns:a16="http://schemas.microsoft.com/office/drawing/2014/main" id="{98873DD3-0E81-F4B0-430F-14AFDA3D74AC}"/>
                    </a:ext>
                  </a:extLst>
                </p:cNvPr>
                <p:cNvPicPr/>
                <p:nvPr/>
              </p:nvPicPr>
              <p:blipFill>
                <a:blip r:embed="rId153"/>
                <a:stretch>
                  <a:fillRect/>
                </a:stretch>
              </p:blipFill>
              <p:spPr>
                <a:xfrm>
                  <a:off x="8977471" y="4749821"/>
                  <a:ext cx="2232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1" name="Ink 90">
                  <a:extLst>
                    <a:ext uri="{FF2B5EF4-FFF2-40B4-BE49-F238E27FC236}">
                      <a16:creationId xmlns:a16="http://schemas.microsoft.com/office/drawing/2014/main" id="{A83E2C43-B8B2-720E-79F5-97C664BE005B}"/>
                    </a:ext>
                  </a:extLst>
                </p14:cNvPr>
                <p14:cNvContentPartPr/>
                <p14:nvPr/>
              </p14:nvContentPartPr>
              <p14:xfrm>
                <a:off x="4449391" y="4301261"/>
                <a:ext cx="570240" cy="1050120"/>
              </p14:xfrm>
            </p:contentPart>
          </mc:Choice>
          <mc:Fallback>
            <p:pic>
              <p:nvPicPr>
                <p:cNvPr id="91" name="Ink 90">
                  <a:extLst>
                    <a:ext uri="{FF2B5EF4-FFF2-40B4-BE49-F238E27FC236}">
                      <a16:creationId xmlns:a16="http://schemas.microsoft.com/office/drawing/2014/main" id="{A83E2C43-B8B2-720E-79F5-97C664BE005B}"/>
                    </a:ext>
                  </a:extLst>
                </p:cNvPr>
                <p:cNvPicPr/>
                <p:nvPr/>
              </p:nvPicPr>
              <p:blipFill>
                <a:blip r:embed="rId155"/>
                <a:stretch>
                  <a:fillRect/>
                </a:stretch>
              </p:blipFill>
              <p:spPr>
                <a:xfrm>
                  <a:off x="4440751" y="4292261"/>
                  <a:ext cx="587880" cy="1067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2" name="Ink 91">
                  <a:extLst>
                    <a:ext uri="{FF2B5EF4-FFF2-40B4-BE49-F238E27FC236}">
                      <a16:creationId xmlns:a16="http://schemas.microsoft.com/office/drawing/2014/main" id="{8B868BAA-3497-FEC5-8045-1A2A27C7F063}"/>
                    </a:ext>
                  </a:extLst>
                </p14:cNvPr>
                <p14:cNvContentPartPr/>
                <p14:nvPr/>
              </p14:nvContentPartPr>
              <p14:xfrm>
                <a:off x="5210791" y="4904981"/>
                <a:ext cx="791280" cy="90360"/>
              </p14:xfrm>
            </p:contentPart>
          </mc:Choice>
          <mc:Fallback>
            <p:pic>
              <p:nvPicPr>
                <p:cNvPr id="92" name="Ink 91">
                  <a:extLst>
                    <a:ext uri="{FF2B5EF4-FFF2-40B4-BE49-F238E27FC236}">
                      <a16:creationId xmlns:a16="http://schemas.microsoft.com/office/drawing/2014/main" id="{8B868BAA-3497-FEC5-8045-1A2A27C7F063}"/>
                    </a:ext>
                  </a:extLst>
                </p:cNvPr>
                <p:cNvPicPr/>
                <p:nvPr/>
              </p:nvPicPr>
              <p:blipFill>
                <a:blip r:embed="rId157"/>
                <a:stretch>
                  <a:fillRect/>
                </a:stretch>
              </p:blipFill>
              <p:spPr>
                <a:xfrm>
                  <a:off x="5202151" y="4895981"/>
                  <a:ext cx="8089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3" name="Ink 92">
                  <a:extLst>
                    <a:ext uri="{FF2B5EF4-FFF2-40B4-BE49-F238E27FC236}">
                      <a16:creationId xmlns:a16="http://schemas.microsoft.com/office/drawing/2014/main" id="{85ABD6CF-4075-C1E9-B187-CA29754E163C}"/>
                    </a:ext>
                  </a:extLst>
                </p14:cNvPr>
                <p14:cNvContentPartPr/>
                <p14:nvPr/>
              </p14:nvContentPartPr>
              <p14:xfrm>
                <a:off x="5303311" y="4994621"/>
                <a:ext cx="869040" cy="87840"/>
              </p14:xfrm>
            </p:contentPart>
          </mc:Choice>
          <mc:Fallback>
            <p:pic>
              <p:nvPicPr>
                <p:cNvPr id="93" name="Ink 92">
                  <a:extLst>
                    <a:ext uri="{FF2B5EF4-FFF2-40B4-BE49-F238E27FC236}">
                      <a16:creationId xmlns:a16="http://schemas.microsoft.com/office/drawing/2014/main" id="{85ABD6CF-4075-C1E9-B187-CA29754E163C}"/>
                    </a:ext>
                  </a:extLst>
                </p:cNvPr>
                <p:cNvPicPr/>
                <p:nvPr/>
              </p:nvPicPr>
              <p:blipFill>
                <a:blip r:embed="rId159"/>
                <a:stretch>
                  <a:fillRect/>
                </a:stretch>
              </p:blipFill>
              <p:spPr>
                <a:xfrm>
                  <a:off x="5294671" y="4985621"/>
                  <a:ext cx="8866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5" name="Ink 94">
                  <a:extLst>
                    <a:ext uri="{FF2B5EF4-FFF2-40B4-BE49-F238E27FC236}">
                      <a16:creationId xmlns:a16="http://schemas.microsoft.com/office/drawing/2014/main" id="{22FEA9C1-7A23-D72E-69C1-9DB7038BE396}"/>
                    </a:ext>
                  </a:extLst>
                </p14:cNvPr>
                <p14:cNvContentPartPr/>
                <p14:nvPr/>
              </p14:nvContentPartPr>
              <p14:xfrm>
                <a:off x="8745631" y="442421"/>
                <a:ext cx="74880" cy="315720"/>
              </p14:xfrm>
            </p:contentPart>
          </mc:Choice>
          <mc:Fallback>
            <p:pic>
              <p:nvPicPr>
                <p:cNvPr id="95" name="Ink 94">
                  <a:extLst>
                    <a:ext uri="{FF2B5EF4-FFF2-40B4-BE49-F238E27FC236}">
                      <a16:creationId xmlns:a16="http://schemas.microsoft.com/office/drawing/2014/main" id="{22FEA9C1-7A23-D72E-69C1-9DB7038BE396}"/>
                    </a:ext>
                  </a:extLst>
                </p:cNvPr>
                <p:cNvPicPr/>
                <p:nvPr/>
              </p:nvPicPr>
              <p:blipFill>
                <a:blip r:embed="rId161"/>
                <a:stretch>
                  <a:fillRect/>
                </a:stretch>
              </p:blipFill>
              <p:spPr>
                <a:xfrm>
                  <a:off x="8736991" y="433781"/>
                  <a:ext cx="9252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6" name="Ink 95">
                  <a:extLst>
                    <a:ext uri="{FF2B5EF4-FFF2-40B4-BE49-F238E27FC236}">
                      <a16:creationId xmlns:a16="http://schemas.microsoft.com/office/drawing/2014/main" id="{BDFFB5B3-18AF-2EB4-6A45-AE1E6907197C}"/>
                    </a:ext>
                  </a:extLst>
                </p14:cNvPr>
                <p14:cNvContentPartPr/>
                <p14:nvPr/>
              </p14:nvContentPartPr>
              <p14:xfrm>
                <a:off x="8967031" y="481661"/>
                <a:ext cx="48960" cy="345960"/>
              </p14:xfrm>
            </p:contentPart>
          </mc:Choice>
          <mc:Fallback>
            <p:pic>
              <p:nvPicPr>
                <p:cNvPr id="96" name="Ink 95">
                  <a:extLst>
                    <a:ext uri="{FF2B5EF4-FFF2-40B4-BE49-F238E27FC236}">
                      <a16:creationId xmlns:a16="http://schemas.microsoft.com/office/drawing/2014/main" id="{BDFFB5B3-18AF-2EB4-6A45-AE1E6907197C}"/>
                    </a:ext>
                  </a:extLst>
                </p:cNvPr>
                <p:cNvPicPr/>
                <p:nvPr/>
              </p:nvPicPr>
              <p:blipFill>
                <a:blip r:embed="rId163"/>
                <a:stretch>
                  <a:fillRect/>
                </a:stretch>
              </p:blipFill>
              <p:spPr>
                <a:xfrm>
                  <a:off x="8958031" y="472661"/>
                  <a:ext cx="6660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7" name="Ink 96">
                  <a:extLst>
                    <a:ext uri="{FF2B5EF4-FFF2-40B4-BE49-F238E27FC236}">
                      <a16:creationId xmlns:a16="http://schemas.microsoft.com/office/drawing/2014/main" id="{9247211D-5C07-9A63-5150-2502615316CA}"/>
                    </a:ext>
                  </a:extLst>
                </p14:cNvPr>
                <p14:cNvContentPartPr/>
                <p14:nvPr/>
              </p14:nvContentPartPr>
              <p14:xfrm>
                <a:off x="8605591" y="318221"/>
                <a:ext cx="438120" cy="159120"/>
              </p14:xfrm>
            </p:contentPart>
          </mc:Choice>
          <mc:Fallback>
            <p:pic>
              <p:nvPicPr>
                <p:cNvPr id="97" name="Ink 96">
                  <a:extLst>
                    <a:ext uri="{FF2B5EF4-FFF2-40B4-BE49-F238E27FC236}">
                      <a16:creationId xmlns:a16="http://schemas.microsoft.com/office/drawing/2014/main" id="{9247211D-5C07-9A63-5150-2502615316CA}"/>
                    </a:ext>
                  </a:extLst>
                </p:cNvPr>
                <p:cNvPicPr/>
                <p:nvPr/>
              </p:nvPicPr>
              <p:blipFill>
                <a:blip r:embed="rId165"/>
                <a:stretch>
                  <a:fillRect/>
                </a:stretch>
              </p:blipFill>
              <p:spPr>
                <a:xfrm>
                  <a:off x="8596591" y="309221"/>
                  <a:ext cx="4557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8" name="Ink 97">
                  <a:extLst>
                    <a:ext uri="{FF2B5EF4-FFF2-40B4-BE49-F238E27FC236}">
                      <a16:creationId xmlns:a16="http://schemas.microsoft.com/office/drawing/2014/main" id="{54E30110-B911-71DD-9626-6F2EA197B295}"/>
                    </a:ext>
                  </a:extLst>
                </p14:cNvPr>
                <p14:cNvContentPartPr/>
                <p14:nvPr/>
              </p14:nvContentPartPr>
              <p14:xfrm>
                <a:off x="9409111" y="530621"/>
                <a:ext cx="20520" cy="150120"/>
              </p14:xfrm>
            </p:contentPart>
          </mc:Choice>
          <mc:Fallback>
            <p:pic>
              <p:nvPicPr>
                <p:cNvPr id="98" name="Ink 97">
                  <a:extLst>
                    <a:ext uri="{FF2B5EF4-FFF2-40B4-BE49-F238E27FC236}">
                      <a16:creationId xmlns:a16="http://schemas.microsoft.com/office/drawing/2014/main" id="{54E30110-B911-71DD-9626-6F2EA197B295}"/>
                    </a:ext>
                  </a:extLst>
                </p:cNvPr>
                <p:cNvPicPr/>
                <p:nvPr/>
              </p:nvPicPr>
              <p:blipFill>
                <a:blip r:embed="rId167"/>
                <a:stretch>
                  <a:fillRect/>
                </a:stretch>
              </p:blipFill>
              <p:spPr>
                <a:xfrm>
                  <a:off x="9400471" y="521981"/>
                  <a:ext cx="381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9" name="Ink 98">
                  <a:extLst>
                    <a:ext uri="{FF2B5EF4-FFF2-40B4-BE49-F238E27FC236}">
                      <a16:creationId xmlns:a16="http://schemas.microsoft.com/office/drawing/2014/main" id="{A2E3E4E1-C01B-89D9-207A-7E1F484513E4}"/>
                    </a:ext>
                  </a:extLst>
                </p14:cNvPr>
                <p14:cNvContentPartPr/>
                <p14:nvPr/>
              </p14:nvContentPartPr>
              <p14:xfrm>
                <a:off x="9325231" y="194021"/>
                <a:ext cx="438480" cy="579960"/>
              </p14:xfrm>
            </p:contentPart>
          </mc:Choice>
          <mc:Fallback>
            <p:pic>
              <p:nvPicPr>
                <p:cNvPr id="99" name="Ink 98">
                  <a:extLst>
                    <a:ext uri="{FF2B5EF4-FFF2-40B4-BE49-F238E27FC236}">
                      <a16:creationId xmlns:a16="http://schemas.microsoft.com/office/drawing/2014/main" id="{A2E3E4E1-C01B-89D9-207A-7E1F484513E4}"/>
                    </a:ext>
                  </a:extLst>
                </p:cNvPr>
                <p:cNvPicPr/>
                <p:nvPr/>
              </p:nvPicPr>
              <p:blipFill>
                <a:blip r:embed="rId169"/>
                <a:stretch>
                  <a:fillRect/>
                </a:stretch>
              </p:blipFill>
              <p:spPr>
                <a:xfrm>
                  <a:off x="9316231" y="185021"/>
                  <a:ext cx="456120" cy="597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0" name="Ink 99">
                  <a:extLst>
                    <a:ext uri="{FF2B5EF4-FFF2-40B4-BE49-F238E27FC236}">
                      <a16:creationId xmlns:a16="http://schemas.microsoft.com/office/drawing/2014/main" id="{ADF2B289-E22D-462C-84CE-7C04771B0DFB}"/>
                    </a:ext>
                  </a:extLst>
                </p14:cNvPr>
                <p14:cNvContentPartPr/>
                <p14:nvPr/>
              </p14:nvContentPartPr>
              <p14:xfrm>
                <a:off x="9762991" y="521621"/>
                <a:ext cx="147960" cy="216360"/>
              </p14:xfrm>
            </p:contentPart>
          </mc:Choice>
          <mc:Fallback>
            <p:pic>
              <p:nvPicPr>
                <p:cNvPr id="100" name="Ink 99">
                  <a:extLst>
                    <a:ext uri="{FF2B5EF4-FFF2-40B4-BE49-F238E27FC236}">
                      <a16:creationId xmlns:a16="http://schemas.microsoft.com/office/drawing/2014/main" id="{ADF2B289-E22D-462C-84CE-7C04771B0DFB}"/>
                    </a:ext>
                  </a:extLst>
                </p:cNvPr>
                <p:cNvPicPr/>
                <p:nvPr/>
              </p:nvPicPr>
              <p:blipFill>
                <a:blip r:embed="rId171"/>
                <a:stretch>
                  <a:fillRect/>
                </a:stretch>
              </p:blipFill>
              <p:spPr>
                <a:xfrm>
                  <a:off x="9754351" y="512621"/>
                  <a:ext cx="1656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1" name="Ink 100">
                  <a:extLst>
                    <a:ext uri="{FF2B5EF4-FFF2-40B4-BE49-F238E27FC236}">
                      <a16:creationId xmlns:a16="http://schemas.microsoft.com/office/drawing/2014/main" id="{59728FAE-ADE3-7CF4-E4E5-39F9167CFCEF}"/>
                    </a:ext>
                  </a:extLst>
                </p14:cNvPr>
                <p14:cNvContentPartPr/>
                <p14:nvPr/>
              </p14:nvContentPartPr>
              <p14:xfrm>
                <a:off x="9989431" y="376541"/>
                <a:ext cx="55800" cy="350640"/>
              </p14:xfrm>
            </p:contentPart>
          </mc:Choice>
          <mc:Fallback>
            <p:pic>
              <p:nvPicPr>
                <p:cNvPr id="101" name="Ink 100">
                  <a:extLst>
                    <a:ext uri="{FF2B5EF4-FFF2-40B4-BE49-F238E27FC236}">
                      <a16:creationId xmlns:a16="http://schemas.microsoft.com/office/drawing/2014/main" id="{59728FAE-ADE3-7CF4-E4E5-39F9167CFCEF}"/>
                    </a:ext>
                  </a:extLst>
                </p:cNvPr>
                <p:cNvPicPr/>
                <p:nvPr/>
              </p:nvPicPr>
              <p:blipFill>
                <a:blip r:embed="rId173"/>
                <a:stretch>
                  <a:fillRect/>
                </a:stretch>
              </p:blipFill>
              <p:spPr>
                <a:xfrm>
                  <a:off x="9980431" y="367901"/>
                  <a:ext cx="7344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2" name="Ink 101">
                  <a:extLst>
                    <a:ext uri="{FF2B5EF4-FFF2-40B4-BE49-F238E27FC236}">
                      <a16:creationId xmlns:a16="http://schemas.microsoft.com/office/drawing/2014/main" id="{04EB2FBC-8F3B-EE4F-FF71-1C752FFF360B}"/>
                    </a:ext>
                  </a:extLst>
                </p14:cNvPr>
                <p14:cNvContentPartPr/>
                <p14:nvPr/>
              </p14:nvContentPartPr>
              <p14:xfrm>
                <a:off x="9959911" y="568061"/>
                <a:ext cx="256680" cy="169200"/>
              </p14:xfrm>
            </p:contentPart>
          </mc:Choice>
          <mc:Fallback>
            <p:pic>
              <p:nvPicPr>
                <p:cNvPr id="102" name="Ink 101">
                  <a:extLst>
                    <a:ext uri="{FF2B5EF4-FFF2-40B4-BE49-F238E27FC236}">
                      <a16:creationId xmlns:a16="http://schemas.microsoft.com/office/drawing/2014/main" id="{04EB2FBC-8F3B-EE4F-FF71-1C752FFF360B}"/>
                    </a:ext>
                  </a:extLst>
                </p:cNvPr>
                <p:cNvPicPr/>
                <p:nvPr/>
              </p:nvPicPr>
              <p:blipFill>
                <a:blip r:embed="rId175"/>
                <a:stretch>
                  <a:fillRect/>
                </a:stretch>
              </p:blipFill>
              <p:spPr>
                <a:xfrm>
                  <a:off x="9951271" y="559061"/>
                  <a:ext cx="2743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3" name="Ink 102">
                  <a:extLst>
                    <a:ext uri="{FF2B5EF4-FFF2-40B4-BE49-F238E27FC236}">
                      <a16:creationId xmlns:a16="http://schemas.microsoft.com/office/drawing/2014/main" id="{243E064C-440A-6947-6F38-EAAEB9ABBC6F}"/>
                    </a:ext>
                  </a:extLst>
                </p14:cNvPr>
                <p14:cNvContentPartPr/>
                <p14:nvPr/>
              </p14:nvContentPartPr>
              <p14:xfrm>
                <a:off x="10273831" y="520181"/>
                <a:ext cx="115920" cy="185040"/>
              </p14:xfrm>
            </p:contentPart>
          </mc:Choice>
          <mc:Fallback>
            <p:pic>
              <p:nvPicPr>
                <p:cNvPr id="103" name="Ink 102">
                  <a:extLst>
                    <a:ext uri="{FF2B5EF4-FFF2-40B4-BE49-F238E27FC236}">
                      <a16:creationId xmlns:a16="http://schemas.microsoft.com/office/drawing/2014/main" id="{243E064C-440A-6947-6F38-EAAEB9ABBC6F}"/>
                    </a:ext>
                  </a:extLst>
                </p:cNvPr>
                <p:cNvPicPr/>
                <p:nvPr/>
              </p:nvPicPr>
              <p:blipFill>
                <a:blip r:embed="rId177"/>
                <a:stretch>
                  <a:fillRect/>
                </a:stretch>
              </p:blipFill>
              <p:spPr>
                <a:xfrm>
                  <a:off x="10264831" y="511181"/>
                  <a:ext cx="1335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4" name="Ink 103">
                  <a:extLst>
                    <a:ext uri="{FF2B5EF4-FFF2-40B4-BE49-F238E27FC236}">
                      <a16:creationId xmlns:a16="http://schemas.microsoft.com/office/drawing/2014/main" id="{19031216-C824-D063-1171-5C654D5A00FC}"/>
                    </a:ext>
                  </a:extLst>
                </p14:cNvPr>
                <p14:cNvContentPartPr/>
                <p14:nvPr/>
              </p14:nvContentPartPr>
              <p14:xfrm>
                <a:off x="10461391" y="534221"/>
                <a:ext cx="253440" cy="147600"/>
              </p14:xfrm>
            </p:contentPart>
          </mc:Choice>
          <mc:Fallback>
            <p:pic>
              <p:nvPicPr>
                <p:cNvPr id="104" name="Ink 103">
                  <a:extLst>
                    <a:ext uri="{FF2B5EF4-FFF2-40B4-BE49-F238E27FC236}">
                      <a16:creationId xmlns:a16="http://schemas.microsoft.com/office/drawing/2014/main" id="{19031216-C824-D063-1171-5C654D5A00FC}"/>
                    </a:ext>
                  </a:extLst>
                </p:cNvPr>
                <p:cNvPicPr/>
                <p:nvPr/>
              </p:nvPicPr>
              <p:blipFill>
                <a:blip r:embed="rId179"/>
                <a:stretch>
                  <a:fillRect/>
                </a:stretch>
              </p:blipFill>
              <p:spPr>
                <a:xfrm>
                  <a:off x="10452391" y="525221"/>
                  <a:ext cx="2710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Ink 111">
                  <a:extLst>
                    <a:ext uri="{FF2B5EF4-FFF2-40B4-BE49-F238E27FC236}">
                      <a16:creationId xmlns:a16="http://schemas.microsoft.com/office/drawing/2014/main" id="{4B0DF230-9472-18BF-A95A-20DD76CF1D5A}"/>
                    </a:ext>
                  </a:extLst>
                </p14:cNvPr>
                <p14:cNvContentPartPr/>
                <p14:nvPr/>
              </p14:nvContentPartPr>
              <p14:xfrm>
                <a:off x="2718871" y="5639741"/>
                <a:ext cx="81720" cy="428760"/>
              </p14:xfrm>
            </p:contentPart>
          </mc:Choice>
          <mc:Fallback>
            <p:pic>
              <p:nvPicPr>
                <p:cNvPr id="112" name="Ink 111">
                  <a:extLst>
                    <a:ext uri="{FF2B5EF4-FFF2-40B4-BE49-F238E27FC236}">
                      <a16:creationId xmlns:a16="http://schemas.microsoft.com/office/drawing/2014/main" id="{4B0DF230-9472-18BF-A95A-20DD76CF1D5A}"/>
                    </a:ext>
                  </a:extLst>
                </p:cNvPr>
                <p:cNvPicPr/>
                <p:nvPr/>
              </p:nvPicPr>
              <p:blipFill>
                <a:blip r:embed="rId181"/>
                <a:stretch>
                  <a:fillRect/>
                </a:stretch>
              </p:blipFill>
              <p:spPr>
                <a:xfrm>
                  <a:off x="2710231" y="5631101"/>
                  <a:ext cx="9936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Ink 112">
                  <a:extLst>
                    <a:ext uri="{FF2B5EF4-FFF2-40B4-BE49-F238E27FC236}">
                      <a16:creationId xmlns:a16="http://schemas.microsoft.com/office/drawing/2014/main" id="{572CDA5A-3196-DB85-4A0F-FF32DBC0A45E}"/>
                    </a:ext>
                  </a:extLst>
                </p14:cNvPr>
                <p14:cNvContentPartPr/>
                <p14:nvPr/>
              </p14:nvContentPartPr>
              <p14:xfrm>
                <a:off x="2646871" y="5819381"/>
                <a:ext cx="426960" cy="161280"/>
              </p14:xfrm>
            </p:contentPart>
          </mc:Choice>
          <mc:Fallback>
            <p:pic>
              <p:nvPicPr>
                <p:cNvPr id="113" name="Ink 112">
                  <a:extLst>
                    <a:ext uri="{FF2B5EF4-FFF2-40B4-BE49-F238E27FC236}">
                      <a16:creationId xmlns:a16="http://schemas.microsoft.com/office/drawing/2014/main" id="{572CDA5A-3196-DB85-4A0F-FF32DBC0A45E}"/>
                    </a:ext>
                  </a:extLst>
                </p:cNvPr>
                <p:cNvPicPr/>
                <p:nvPr/>
              </p:nvPicPr>
              <p:blipFill>
                <a:blip r:embed="rId183"/>
                <a:stretch>
                  <a:fillRect/>
                </a:stretch>
              </p:blipFill>
              <p:spPr>
                <a:xfrm>
                  <a:off x="2637871" y="5810741"/>
                  <a:ext cx="4446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5" name="Ink 114">
                  <a:extLst>
                    <a:ext uri="{FF2B5EF4-FFF2-40B4-BE49-F238E27FC236}">
                      <a16:creationId xmlns:a16="http://schemas.microsoft.com/office/drawing/2014/main" id="{79F19B4E-F8D3-87D3-DC89-4286EFF3A30E}"/>
                    </a:ext>
                  </a:extLst>
                </p14:cNvPr>
                <p14:cNvContentPartPr/>
                <p14:nvPr/>
              </p14:nvContentPartPr>
              <p14:xfrm>
                <a:off x="3141511" y="5635421"/>
                <a:ext cx="266040" cy="351720"/>
              </p14:xfrm>
            </p:contentPart>
          </mc:Choice>
          <mc:Fallback>
            <p:pic>
              <p:nvPicPr>
                <p:cNvPr id="115" name="Ink 114">
                  <a:extLst>
                    <a:ext uri="{FF2B5EF4-FFF2-40B4-BE49-F238E27FC236}">
                      <a16:creationId xmlns:a16="http://schemas.microsoft.com/office/drawing/2014/main" id="{79F19B4E-F8D3-87D3-DC89-4286EFF3A30E}"/>
                    </a:ext>
                  </a:extLst>
                </p:cNvPr>
                <p:cNvPicPr/>
                <p:nvPr/>
              </p:nvPicPr>
              <p:blipFill>
                <a:blip r:embed="rId185"/>
                <a:stretch>
                  <a:fillRect/>
                </a:stretch>
              </p:blipFill>
              <p:spPr>
                <a:xfrm>
                  <a:off x="3132871" y="5626781"/>
                  <a:ext cx="28368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6" name="Ink 115">
                  <a:extLst>
                    <a:ext uri="{FF2B5EF4-FFF2-40B4-BE49-F238E27FC236}">
                      <a16:creationId xmlns:a16="http://schemas.microsoft.com/office/drawing/2014/main" id="{7EBDD250-1998-3C01-F5C0-B72F337A0CD0}"/>
                    </a:ext>
                  </a:extLst>
                </p14:cNvPr>
                <p14:cNvContentPartPr/>
                <p14:nvPr/>
              </p14:nvContentPartPr>
              <p14:xfrm>
                <a:off x="3431311" y="5667821"/>
                <a:ext cx="59760" cy="281520"/>
              </p14:xfrm>
            </p:contentPart>
          </mc:Choice>
          <mc:Fallback>
            <p:pic>
              <p:nvPicPr>
                <p:cNvPr id="116" name="Ink 115">
                  <a:extLst>
                    <a:ext uri="{FF2B5EF4-FFF2-40B4-BE49-F238E27FC236}">
                      <a16:creationId xmlns:a16="http://schemas.microsoft.com/office/drawing/2014/main" id="{7EBDD250-1998-3C01-F5C0-B72F337A0CD0}"/>
                    </a:ext>
                  </a:extLst>
                </p:cNvPr>
                <p:cNvPicPr/>
                <p:nvPr/>
              </p:nvPicPr>
              <p:blipFill>
                <a:blip r:embed="rId187"/>
                <a:stretch>
                  <a:fillRect/>
                </a:stretch>
              </p:blipFill>
              <p:spPr>
                <a:xfrm>
                  <a:off x="3422311" y="5658821"/>
                  <a:ext cx="774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7" name="Ink 116">
                  <a:extLst>
                    <a:ext uri="{FF2B5EF4-FFF2-40B4-BE49-F238E27FC236}">
                      <a16:creationId xmlns:a16="http://schemas.microsoft.com/office/drawing/2014/main" id="{8CF19D00-5801-382E-958F-E3E834DF6D02}"/>
                    </a:ext>
                  </a:extLst>
                </p14:cNvPr>
                <p14:cNvContentPartPr/>
                <p14:nvPr/>
              </p14:nvContentPartPr>
              <p14:xfrm>
                <a:off x="3570631" y="5722901"/>
                <a:ext cx="163080" cy="244440"/>
              </p14:xfrm>
            </p:contentPart>
          </mc:Choice>
          <mc:Fallback>
            <p:pic>
              <p:nvPicPr>
                <p:cNvPr id="117" name="Ink 116">
                  <a:extLst>
                    <a:ext uri="{FF2B5EF4-FFF2-40B4-BE49-F238E27FC236}">
                      <a16:creationId xmlns:a16="http://schemas.microsoft.com/office/drawing/2014/main" id="{8CF19D00-5801-382E-958F-E3E834DF6D02}"/>
                    </a:ext>
                  </a:extLst>
                </p:cNvPr>
                <p:cNvPicPr/>
                <p:nvPr/>
              </p:nvPicPr>
              <p:blipFill>
                <a:blip r:embed="rId189"/>
                <a:stretch>
                  <a:fillRect/>
                </a:stretch>
              </p:blipFill>
              <p:spPr>
                <a:xfrm>
                  <a:off x="3561991" y="5713901"/>
                  <a:ext cx="1807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8" name="Ink 117">
                  <a:extLst>
                    <a:ext uri="{FF2B5EF4-FFF2-40B4-BE49-F238E27FC236}">
                      <a16:creationId xmlns:a16="http://schemas.microsoft.com/office/drawing/2014/main" id="{5547F2C3-B180-1CF1-AA34-A8B5D60A16D0}"/>
                    </a:ext>
                  </a:extLst>
                </p14:cNvPr>
                <p14:cNvContentPartPr/>
                <p14:nvPr/>
              </p14:nvContentPartPr>
              <p14:xfrm>
                <a:off x="3970591" y="5567381"/>
                <a:ext cx="193680" cy="530640"/>
              </p14:xfrm>
            </p:contentPart>
          </mc:Choice>
          <mc:Fallback>
            <p:pic>
              <p:nvPicPr>
                <p:cNvPr id="118" name="Ink 117">
                  <a:extLst>
                    <a:ext uri="{FF2B5EF4-FFF2-40B4-BE49-F238E27FC236}">
                      <a16:creationId xmlns:a16="http://schemas.microsoft.com/office/drawing/2014/main" id="{5547F2C3-B180-1CF1-AA34-A8B5D60A16D0}"/>
                    </a:ext>
                  </a:extLst>
                </p:cNvPr>
                <p:cNvPicPr/>
                <p:nvPr/>
              </p:nvPicPr>
              <p:blipFill>
                <a:blip r:embed="rId191"/>
                <a:stretch>
                  <a:fillRect/>
                </a:stretch>
              </p:blipFill>
              <p:spPr>
                <a:xfrm>
                  <a:off x="3961951" y="5558381"/>
                  <a:ext cx="21132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 name="Ink 118">
                  <a:extLst>
                    <a:ext uri="{FF2B5EF4-FFF2-40B4-BE49-F238E27FC236}">
                      <a16:creationId xmlns:a16="http://schemas.microsoft.com/office/drawing/2014/main" id="{7AC9DF15-FED3-C19D-6437-8F8FE858ED1F}"/>
                    </a:ext>
                  </a:extLst>
                </p14:cNvPr>
                <p14:cNvContentPartPr/>
                <p14:nvPr/>
              </p14:nvContentPartPr>
              <p14:xfrm>
                <a:off x="4316551" y="5664221"/>
                <a:ext cx="313560" cy="280440"/>
              </p14:xfrm>
            </p:contentPart>
          </mc:Choice>
          <mc:Fallback>
            <p:pic>
              <p:nvPicPr>
                <p:cNvPr id="119" name="Ink 118">
                  <a:extLst>
                    <a:ext uri="{FF2B5EF4-FFF2-40B4-BE49-F238E27FC236}">
                      <a16:creationId xmlns:a16="http://schemas.microsoft.com/office/drawing/2014/main" id="{7AC9DF15-FED3-C19D-6437-8F8FE858ED1F}"/>
                    </a:ext>
                  </a:extLst>
                </p:cNvPr>
                <p:cNvPicPr/>
                <p:nvPr/>
              </p:nvPicPr>
              <p:blipFill>
                <a:blip r:embed="rId193"/>
                <a:stretch>
                  <a:fillRect/>
                </a:stretch>
              </p:blipFill>
              <p:spPr>
                <a:xfrm>
                  <a:off x="4307911" y="5655221"/>
                  <a:ext cx="33120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0" name="Ink 119">
                  <a:extLst>
                    <a:ext uri="{FF2B5EF4-FFF2-40B4-BE49-F238E27FC236}">
                      <a16:creationId xmlns:a16="http://schemas.microsoft.com/office/drawing/2014/main" id="{7656E54D-A644-3FA5-E3F1-9C85846EB74C}"/>
                    </a:ext>
                  </a:extLst>
                </p14:cNvPr>
                <p14:cNvContentPartPr/>
                <p14:nvPr/>
              </p14:nvContentPartPr>
              <p14:xfrm>
                <a:off x="4719391" y="5633981"/>
                <a:ext cx="10440" cy="266760"/>
              </p14:xfrm>
            </p:contentPart>
          </mc:Choice>
          <mc:Fallback>
            <p:pic>
              <p:nvPicPr>
                <p:cNvPr id="120" name="Ink 119">
                  <a:extLst>
                    <a:ext uri="{FF2B5EF4-FFF2-40B4-BE49-F238E27FC236}">
                      <a16:creationId xmlns:a16="http://schemas.microsoft.com/office/drawing/2014/main" id="{7656E54D-A644-3FA5-E3F1-9C85846EB74C}"/>
                    </a:ext>
                  </a:extLst>
                </p:cNvPr>
                <p:cNvPicPr/>
                <p:nvPr/>
              </p:nvPicPr>
              <p:blipFill>
                <a:blip r:embed="rId195"/>
                <a:stretch>
                  <a:fillRect/>
                </a:stretch>
              </p:blipFill>
              <p:spPr>
                <a:xfrm>
                  <a:off x="4710391" y="5624981"/>
                  <a:ext cx="2808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1" name="Ink 120">
                  <a:extLst>
                    <a:ext uri="{FF2B5EF4-FFF2-40B4-BE49-F238E27FC236}">
                      <a16:creationId xmlns:a16="http://schemas.microsoft.com/office/drawing/2014/main" id="{3CFEEA55-F10D-1B4C-FF10-4D348A5E6F6D}"/>
                    </a:ext>
                  </a:extLst>
                </p14:cNvPr>
                <p14:cNvContentPartPr/>
                <p14:nvPr/>
              </p14:nvContentPartPr>
              <p14:xfrm>
                <a:off x="5189191" y="5654501"/>
                <a:ext cx="246600" cy="331920"/>
              </p14:xfrm>
            </p:contentPart>
          </mc:Choice>
          <mc:Fallback>
            <p:pic>
              <p:nvPicPr>
                <p:cNvPr id="121" name="Ink 120">
                  <a:extLst>
                    <a:ext uri="{FF2B5EF4-FFF2-40B4-BE49-F238E27FC236}">
                      <a16:creationId xmlns:a16="http://schemas.microsoft.com/office/drawing/2014/main" id="{3CFEEA55-F10D-1B4C-FF10-4D348A5E6F6D}"/>
                    </a:ext>
                  </a:extLst>
                </p:cNvPr>
                <p:cNvPicPr/>
                <p:nvPr/>
              </p:nvPicPr>
              <p:blipFill>
                <a:blip r:embed="rId197"/>
                <a:stretch>
                  <a:fillRect/>
                </a:stretch>
              </p:blipFill>
              <p:spPr>
                <a:xfrm>
                  <a:off x="5180191" y="5645861"/>
                  <a:ext cx="26424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2" name="Ink 121">
                  <a:extLst>
                    <a:ext uri="{FF2B5EF4-FFF2-40B4-BE49-F238E27FC236}">
                      <a16:creationId xmlns:a16="http://schemas.microsoft.com/office/drawing/2014/main" id="{E1199D5F-405B-D302-3BE4-3304269F27E3}"/>
                    </a:ext>
                  </a:extLst>
                </p14:cNvPr>
                <p14:cNvContentPartPr/>
                <p14:nvPr/>
              </p14:nvContentPartPr>
              <p14:xfrm>
                <a:off x="5526511" y="5648021"/>
                <a:ext cx="83880" cy="330480"/>
              </p14:xfrm>
            </p:contentPart>
          </mc:Choice>
          <mc:Fallback>
            <p:pic>
              <p:nvPicPr>
                <p:cNvPr id="122" name="Ink 121">
                  <a:extLst>
                    <a:ext uri="{FF2B5EF4-FFF2-40B4-BE49-F238E27FC236}">
                      <a16:creationId xmlns:a16="http://schemas.microsoft.com/office/drawing/2014/main" id="{E1199D5F-405B-D302-3BE4-3304269F27E3}"/>
                    </a:ext>
                  </a:extLst>
                </p:cNvPr>
                <p:cNvPicPr/>
                <p:nvPr/>
              </p:nvPicPr>
              <p:blipFill>
                <a:blip r:embed="rId199"/>
                <a:stretch>
                  <a:fillRect/>
                </a:stretch>
              </p:blipFill>
              <p:spPr>
                <a:xfrm>
                  <a:off x="5517511" y="5639021"/>
                  <a:ext cx="10152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3" name="Ink 122">
                  <a:extLst>
                    <a:ext uri="{FF2B5EF4-FFF2-40B4-BE49-F238E27FC236}">
                      <a16:creationId xmlns:a16="http://schemas.microsoft.com/office/drawing/2014/main" id="{5EDBF962-2847-6394-3963-085F658DA316}"/>
                    </a:ext>
                  </a:extLst>
                </p14:cNvPr>
                <p14:cNvContentPartPr/>
                <p14:nvPr/>
              </p14:nvContentPartPr>
              <p14:xfrm>
                <a:off x="5480431" y="5784461"/>
                <a:ext cx="174600" cy="26640"/>
              </p14:xfrm>
            </p:contentPart>
          </mc:Choice>
          <mc:Fallback>
            <p:pic>
              <p:nvPicPr>
                <p:cNvPr id="123" name="Ink 122">
                  <a:extLst>
                    <a:ext uri="{FF2B5EF4-FFF2-40B4-BE49-F238E27FC236}">
                      <a16:creationId xmlns:a16="http://schemas.microsoft.com/office/drawing/2014/main" id="{5EDBF962-2847-6394-3963-085F658DA316}"/>
                    </a:ext>
                  </a:extLst>
                </p:cNvPr>
                <p:cNvPicPr/>
                <p:nvPr/>
              </p:nvPicPr>
              <p:blipFill>
                <a:blip r:embed="rId201"/>
                <a:stretch>
                  <a:fillRect/>
                </a:stretch>
              </p:blipFill>
              <p:spPr>
                <a:xfrm>
                  <a:off x="5471791" y="5775821"/>
                  <a:ext cx="1922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4" name="Ink 123">
                  <a:extLst>
                    <a:ext uri="{FF2B5EF4-FFF2-40B4-BE49-F238E27FC236}">
                      <a16:creationId xmlns:a16="http://schemas.microsoft.com/office/drawing/2014/main" id="{01A0C105-CBA0-48D9-C9A2-0C79A91A8D15}"/>
                    </a:ext>
                  </a:extLst>
                </p14:cNvPr>
                <p14:cNvContentPartPr/>
                <p14:nvPr/>
              </p14:nvContentPartPr>
              <p14:xfrm>
                <a:off x="5899111" y="5916581"/>
                <a:ext cx="30240" cy="50040"/>
              </p14:xfrm>
            </p:contentPart>
          </mc:Choice>
          <mc:Fallback>
            <p:pic>
              <p:nvPicPr>
                <p:cNvPr id="124" name="Ink 123">
                  <a:extLst>
                    <a:ext uri="{FF2B5EF4-FFF2-40B4-BE49-F238E27FC236}">
                      <a16:creationId xmlns:a16="http://schemas.microsoft.com/office/drawing/2014/main" id="{01A0C105-CBA0-48D9-C9A2-0C79A91A8D15}"/>
                    </a:ext>
                  </a:extLst>
                </p:cNvPr>
                <p:cNvPicPr/>
                <p:nvPr/>
              </p:nvPicPr>
              <p:blipFill>
                <a:blip r:embed="rId203"/>
                <a:stretch>
                  <a:fillRect/>
                </a:stretch>
              </p:blipFill>
              <p:spPr>
                <a:xfrm>
                  <a:off x="5890471" y="5907581"/>
                  <a:ext cx="478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7" name="Ink 126">
                  <a:extLst>
                    <a:ext uri="{FF2B5EF4-FFF2-40B4-BE49-F238E27FC236}">
                      <a16:creationId xmlns:a16="http://schemas.microsoft.com/office/drawing/2014/main" id="{76ED5563-B5D8-ABA4-7431-96F1360851CB}"/>
                    </a:ext>
                  </a:extLst>
                </p14:cNvPr>
                <p14:cNvContentPartPr/>
                <p14:nvPr/>
              </p14:nvContentPartPr>
              <p14:xfrm>
                <a:off x="5889391" y="5899301"/>
                <a:ext cx="26280" cy="77400"/>
              </p14:xfrm>
            </p:contentPart>
          </mc:Choice>
          <mc:Fallback>
            <p:pic>
              <p:nvPicPr>
                <p:cNvPr id="127" name="Ink 126">
                  <a:extLst>
                    <a:ext uri="{FF2B5EF4-FFF2-40B4-BE49-F238E27FC236}">
                      <a16:creationId xmlns:a16="http://schemas.microsoft.com/office/drawing/2014/main" id="{76ED5563-B5D8-ABA4-7431-96F1360851CB}"/>
                    </a:ext>
                  </a:extLst>
                </p:cNvPr>
                <p:cNvPicPr/>
                <p:nvPr/>
              </p:nvPicPr>
              <p:blipFill>
                <a:blip r:embed="rId205"/>
                <a:stretch>
                  <a:fillRect/>
                </a:stretch>
              </p:blipFill>
              <p:spPr>
                <a:xfrm>
                  <a:off x="5880751" y="5890301"/>
                  <a:ext cx="439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9" name="Ink 128">
                  <a:extLst>
                    <a:ext uri="{FF2B5EF4-FFF2-40B4-BE49-F238E27FC236}">
                      <a16:creationId xmlns:a16="http://schemas.microsoft.com/office/drawing/2014/main" id="{9E71F05A-CA7D-61D4-2F08-09FCE8109492}"/>
                    </a:ext>
                  </a:extLst>
                </p14:cNvPr>
                <p14:cNvContentPartPr/>
                <p14:nvPr/>
              </p14:nvContentPartPr>
              <p14:xfrm>
                <a:off x="4365511" y="6217181"/>
                <a:ext cx="281160" cy="193680"/>
              </p14:xfrm>
            </p:contentPart>
          </mc:Choice>
          <mc:Fallback>
            <p:pic>
              <p:nvPicPr>
                <p:cNvPr id="129" name="Ink 128">
                  <a:extLst>
                    <a:ext uri="{FF2B5EF4-FFF2-40B4-BE49-F238E27FC236}">
                      <a16:creationId xmlns:a16="http://schemas.microsoft.com/office/drawing/2014/main" id="{9E71F05A-CA7D-61D4-2F08-09FCE8109492}"/>
                    </a:ext>
                  </a:extLst>
                </p:cNvPr>
                <p:cNvPicPr/>
                <p:nvPr/>
              </p:nvPicPr>
              <p:blipFill>
                <a:blip r:embed="rId207"/>
                <a:stretch>
                  <a:fillRect/>
                </a:stretch>
              </p:blipFill>
              <p:spPr>
                <a:xfrm>
                  <a:off x="4356511" y="6208181"/>
                  <a:ext cx="2988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0" name="Ink 129">
                  <a:extLst>
                    <a:ext uri="{FF2B5EF4-FFF2-40B4-BE49-F238E27FC236}">
                      <a16:creationId xmlns:a16="http://schemas.microsoft.com/office/drawing/2014/main" id="{7FFFDE3C-F131-E430-EEAA-D5D9408F5111}"/>
                    </a:ext>
                  </a:extLst>
                </p14:cNvPr>
                <p14:cNvContentPartPr/>
                <p14:nvPr/>
              </p14:nvContentPartPr>
              <p14:xfrm>
                <a:off x="4723351" y="6195221"/>
                <a:ext cx="282600" cy="128160"/>
              </p14:xfrm>
            </p:contentPart>
          </mc:Choice>
          <mc:Fallback>
            <p:pic>
              <p:nvPicPr>
                <p:cNvPr id="130" name="Ink 129">
                  <a:extLst>
                    <a:ext uri="{FF2B5EF4-FFF2-40B4-BE49-F238E27FC236}">
                      <a16:creationId xmlns:a16="http://schemas.microsoft.com/office/drawing/2014/main" id="{7FFFDE3C-F131-E430-EEAA-D5D9408F5111}"/>
                    </a:ext>
                  </a:extLst>
                </p:cNvPr>
                <p:cNvPicPr/>
                <p:nvPr/>
              </p:nvPicPr>
              <p:blipFill>
                <a:blip r:embed="rId209"/>
                <a:stretch>
                  <a:fillRect/>
                </a:stretch>
              </p:blipFill>
              <p:spPr>
                <a:xfrm>
                  <a:off x="4714351" y="6186221"/>
                  <a:ext cx="3002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1" name="Ink 130">
                  <a:extLst>
                    <a:ext uri="{FF2B5EF4-FFF2-40B4-BE49-F238E27FC236}">
                      <a16:creationId xmlns:a16="http://schemas.microsoft.com/office/drawing/2014/main" id="{76500E7A-092C-C151-5C1E-123CB6A098A9}"/>
                    </a:ext>
                  </a:extLst>
                </p14:cNvPr>
                <p14:cNvContentPartPr/>
                <p14:nvPr/>
              </p14:nvContentPartPr>
              <p14:xfrm>
                <a:off x="5279911" y="6142301"/>
                <a:ext cx="226440" cy="219960"/>
              </p14:xfrm>
            </p:contentPart>
          </mc:Choice>
          <mc:Fallback>
            <p:pic>
              <p:nvPicPr>
                <p:cNvPr id="131" name="Ink 130">
                  <a:extLst>
                    <a:ext uri="{FF2B5EF4-FFF2-40B4-BE49-F238E27FC236}">
                      <a16:creationId xmlns:a16="http://schemas.microsoft.com/office/drawing/2014/main" id="{76500E7A-092C-C151-5C1E-123CB6A098A9}"/>
                    </a:ext>
                  </a:extLst>
                </p:cNvPr>
                <p:cNvPicPr/>
                <p:nvPr/>
              </p:nvPicPr>
              <p:blipFill>
                <a:blip r:embed="rId211"/>
                <a:stretch>
                  <a:fillRect/>
                </a:stretch>
              </p:blipFill>
              <p:spPr>
                <a:xfrm>
                  <a:off x="5270911" y="6133301"/>
                  <a:ext cx="2440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2" name="Ink 131">
                  <a:extLst>
                    <a:ext uri="{FF2B5EF4-FFF2-40B4-BE49-F238E27FC236}">
                      <a16:creationId xmlns:a16="http://schemas.microsoft.com/office/drawing/2014/main" id="{07D114EB-3689-79E2-013F-902B7E176771}"/>
                    </a:ext>
                  </a:extLst>
                </p14:cNvPr>
                <p14:cNvContentPartPr/>
                <p14:nvPr/>
              </p14:nvContentPartPr>
              <p14:xfrm>
                <a:off x="5555311" y="6135101"/>
                <a:ext cx="100800" cy="246240"/>
              </p14:xfrm>
            </p:contentPart>
          </mc:Choice>
          <mc:Fallback>
            <p:pic>
              <p:nvPicPr>
                <p:cNvPr id="132" name="Ink 131">
                  <a:extLst>
                    <a:ext uri="{FF2B5EF4-FFF2-40B4-BE49-F238E27FC236}">
                      <a16:creationId xmlns:a16="http://schemas.microsoft.com/office/drawing/2014/main" id="{07D114EB-3689-79E2-013F-902B7E176771}"/>
                    </a:ext>
                  </a:extLst>
                </p:cNvPr>
                <p:cNvPicPr/>
                <p:nvPr/>
              </p:nvPicPr>
              <p:blipFill>
                <a:blip r:embed="rId213"/>
                <a:stretch>
                  <a:fillRect/>
                </a:stretch>
              </p:blipFill>
              <p:spPr>
                <a:xfrm>
                  <a:off x="5546671" y="6126461"/>
                  <a:ext cx="1184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3" name="Ink 132">
                  <a:extLst>
                    <a:ext uri="{FF2B5EF4-FFF2-40B4-BE49-F238E27FC236}">
                      <a16:creationId xmlns:a16="http://schemas.microsoft.com/office/drawing/2014/main" id="{9777147E-60F3-0D81-C424-2322E1191413}"/>
                    </a:ext>
                  </a:extLst>
                </p14:cNvPr>
                <p14:cNvContentPartPr/>
                <p14:nvPr/>
              </p14:nvContentPartPr>
              <p14:xfrm>
                <a:off x="5557471" y="6224021"/>
                <a:ext cx="112320" cy="20520"/>
              </p14:xfrm>
            </p:contentPart>
          </mc:Choice>
          <mc:Fallback>
            <p:pic>
              <p:nvPicPr>
                <p:cNvPr id="133" name="Ink 132">
                  <a:extLst>
                    <a:ext uri="{FF2B5EF4-FFF2-40B4-BE49-F238E27FC236}">
                      <a16:creationId xmlns:a16="http://schemas.microsoft.com/office/drawing/2014/main" id="{9777147E-60F3-0D81-C424-2322E1191413}"/>
                    </a:ext>
                  </a:extLst>
                </p:cNvPr>
                <p:cNvPicPr/>
                <p:nvPr/>
              </p:nvPicPr>
              <p:blipFill>
                <a:blip r:embed="rId215"/>
                <a:stretch>
                  <a:fillRect/>
                </a:stretch>
              </p:blipFill>
              <p:spPr>
                <a:xfrm>
                  <a:off x="5548831" y="6215021"/>
                  <a:ext cx="1299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4" name="Ink 133">
                  <a:extLst>
                    <a:ext uri="{FF2B5EF4-FFF2-40B4-BE49-F238E27FC236}">
                      <a16:creationId xmlns:a16="http://schemas.microsoft.com/office/drawing/2014/main" id="{6BB405B4-6A0B-0777-3CF8-C0CB64AA3222}"/>
                    </a:ext>
                  </a:extLst>
                </p14:cNvPr>
                <p14:cNvContentPartPr/>
                <p14:nvPr/>
              </p14:nvContentPartPr>
              <p14:xfrm>
                <a:off x="5849431" y="6290261"/>
                <a:ext cx="26640" cy="66600"/>
              </p14:xfrm>
            </p:contentPart>
          </mc:Choice>
          <mc:Fallback>
            <p:pic>
              <p:nvPicPr>
                <p:cNvPr id="134" name="Ink 133">
                  <a:extLst>
                    <a:ext uri="{FF2B5EF4-FFF2-40B4-BE49-F238E27FC236}">
                      <a16:creationId xmlns:a16="http://schemas.microsoft.com/office/drawing/2014/main" id="{6BB405B4-6A0B-0777-3CF8-C0CB64AA3222}"/>
                    </a:ext>
                  </a:extLst>
                </p:cNvPr>
                <p:cNvPicPr/>
                <p:nvPr/>
              </p:nvPicPr>
              <p:blipFill>
                <a:blip r:embed="rId217"/>
                <a:stretch>
                  <a:fillRect/>
                </a:stretch>
              </p:blipFill>
              <p:spPr>
                <a:xfrm>
                  <a:off x="5840791" y="6281621"/>
                  <a:ext cx="442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5" name="Ink 134">
                  <a:extLst>
                    <a:ext uri="{FF2B5EF4-FFF2-40B4-BE49-F238E27FC236}">
                      <a16:creationId xmlns:a16="http://schemas.microsoft.com/office/drawing/2014/main" id="{40303E33-7C54-22DA-AC36-A5B4570D0E88}"/>
                    </a:ext>
                  </a:extLst>
                </p14:cNvPr>
                <p14:cNvContentPartPr/>
                <p14:nvPr/>
              </p14:nvContentPartPr>
              <p14:xfrm>
                <a:off x="4540831" y="6734861"/>
                <a:ext cx="2160" cy="360"/>
              </p14:xfrm>
            </p:contentPart>
          </mc:Choice>
          <mc:Fallback>
            <p:pic>
              <p:nvPicPr>
                <p:cNvPr id="135" name="Ink 134">
                  <a:extLst>
                    <a:ext uri="{FF2B5EF4-FFF2-40B4-BE49-F238E27FC236}">
                      <a16:creationId xmlns:a16="http://schemas.microsoft.com/office/drawing/2014/main" id="{40303E33-7C54-22DA-AC36-A5B4570D0E88}"/>
                    </a:ext>
                  </a:extLst>
                </p:cNvPr>
                <p:cNvPicPr/>
                <p:nvPr/>
              </p:nvPicPr>
              <p:blipFill>
                <a:blip r:embed="rId219"/>
                <a:stretch>
                  <a:fillRect/>
                </a:stretch>
              </p:blipFill>
              <p:spPr>
                <a:xfrm>
                  <a:off x="4531831" y="6725861"/>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6" name="Ink 135">
                  <a:extLst>
                    <a:ext uri="{FF2B5EF4-FFF2-40B4-BE49-F238E27FC236}">
                      <a16:creationId xmlns:a16="http://schemas.microsoft.com/office/drawing/2014/main" id="{84E1C2EB-9982-B185-4569-54EF541A6FC4}"/>
                    </a:ext>
                  </a:extLst>
                </p14:cNvPr>
                <p14:cNvContentPartPr/>
                <p14:nvPr/>
              </p14:nvContentPartPr>
              <p14:xfrm>
                <a:off x="4658551" y="6705701"/>
                <a:ext cx="149400" cy="10080"/>
              </p14:xfrm>
            </p:contentPart>
          </mc:Choice>
          <mc:Fallback>
            <p:pic>
              <p:nvPicPr>
                <p:cNvPr id="136" name="Ink 135">
                  <a:extLst>
                    <a:ext uri="{FF2B5EF4-FFF2-40B4-BE49-F238E27FC236}">
                      <a16:creationId xmlns:a16="http://schemas.microsoft.com/office/drawing/2014/main" id="{84E1C2EB-9982-B185-4569-54EF541A6FC4}"/>
                    </a:ext>
                  </a:extLst>
                </p:cNvPr>
                <p:cNvPicPr/>
                <p:nvPr/>
              </p:nvPicPr>
              <p:blipFill>
                <a:blip r:embed="rId221"/>
                <a:stretch>
                  <a:fillRect/>
                </a:stretch>
              </p:blipFill>
              <p:spPr>
                <a:xfrm>
                  <a:off x="4649911" y="6696701"/>
                  <a:ext cx="167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7" name="Ink 136">
                  <a:extLst>
                    <a:ext uri="{FF2B5EF4-FFF2-40B4-BE49-F238E27FC236}">
                      <a16:creationId xmlns:a16="http://schemas.microsoft.com/office/drawing/2014/main" id="{25C0DF59-78F2-98F0-FCD5-873433F1EBA1}"/>
                    </a:ext>
                  </a:extLst>
                </p14:cNvPr>
                <p14:cNvContentPartPr/>
                <p14:nvPr/>
              </p14:nvContentPartPr>
              <p14:xfrm>
                <a:off x="4962751" y="6695981"/>
                <a:ext cx="2520" cy="6480"/>
              </p14:xfrm>
            </p:contentPart>
          </mc:Choice>
          <mc:Fallback>
            <p:pic>
              <p:nvPicPr>
                <p:cNvPr id="137" name="Ink 136">
                  <a:extLst>
                    <a:ext uri="{FF2B5EF4-FFF2-40B4-BE49-F238E27FC236}">
                      <a16:creationId xmlns:a16="http://schemas.microsoft.com/office/drawing/2014/main" id="{25C0DF59-78F2-98F0-FCD5-873433F1EBA1}"/>
                    </a:ext>
                  </a:extLst>
                </p:cNvPr>
                <p:cNvPicPr/>
                <p:nvPr/>
              </p:nvPicPr>
              <p:blipFill>
                <a:blip r:embed="rId219"/>
                <a:stretch>
                  <a:fillRect/>
                </a:stretch>
              </p:blipFill>
              <p:spPr>
                <a:xfrm>
                  <a:off x="4954111" y="6686981"/>
                  <a:ext cx="201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8" name="Ink 137">
                  <a:extLst>
                    <a:ext uri="{FF2B5EF4-FFF2-40B4-BE49-F238E27FC236}">
                      <a16:creationId xmlns:a16="http://schemas.microsoft.com/office/drawing/2014/main" id="{4D5A006D-B8C2-9C7F-BB53-C45CEBA0E2B6}"/>
                    </a:ext>
                  </a:extLst>
                </p14:cNvPr>
                <p14:cNvContentPartPr/>
                <p14:nvPr/>
              </p14:nvContentPartPr>
              <p14:xfrm>
                <a:off x="5126191" y="6484301"/>
                <a:ext cx="126720" cy="317160"/>
              </p14:xfrm>
            </p:contentPart>
          </mc:Choice>
          <mc:Fallback>
            <p:pic>
              <p:nvPicPr>
                <p:cNvPr id="138" name="Ink 137">
                  <a:extLst>
                    <a:ext uri="{FF2B5EF4-FFF2-40B4-BE49-F238E27FC236}">
                      <a16:creationId xmlns:a16="http://schemas.microsoft.com/office/drawing/2014/main" id="{4D5A006D-B8C2-9C7F-BB53-C45CEBA0E2B6}"/>
                    </a:ext>
                  </a:extLst>
                </p:cNvPr>
                <p:cNvPicPr/>
                <p:nvPr/>
              </p:nvPicPr>
              <p:blipFill>
                <a:blip r:embed="rId224"/>
                <a:stretch>
                  <a:fillRect/>
                </a:stretch>
              </p:blipFill>
              <p:spPr>
                <a:xfrm>
                  <a:off x="5117551" y="6475301"/>
                  <a:ext cx="14436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06" name="Ink 105">
                  <a:extLst>
                    <a:ext uri="{FF2B5EF4-FFF2-40B4-BE49-F238E27FC236}">
                      <a16:creationId xmlns:a16="http://schemas.microsoft.com/office/drawing/2014/main" id="{3E5450C5-AF34-4EF6-9261-1ED30479BC2B}"/>
                    </a:ext>
                  </a:extLst>
                </p14:cNvPr>
                <p14:cNvContentPartPr/>
                <p14:nvPr/>
              </p14:nvContentPartPr>
              <p14:xfrm>
                <a:off x="1868191" y="5521661"/>
                <a:ext cx="2160" cy="4320"/>
              </p14:xfrm>
            </p:contentPart>
          </mc:Choice>
          <mc:Fallback>
            <p:pic>
              <p:nvPicPr>
                <p:cNvPr id="106" name="Ink 105">
                  <a:extLst>
                    <a:ext uri="{FF2B5EF4-FFF2-40B4-BE49-F238E27FC236}">
                      <a16:creationId xmlns:a16="http://schemas.microsoft.com/office/drawing/2014/main" id="{3E5450C5-AF34-4EF6-9261-1ED30479BC2B}"/>
                    </a:ext>
                  </a:extLst>
                </p:cNvPr>
                <p:cNvPicPr/>
                <p:nvPr/>
              </p:nvPicPr>
              <p:blipFill>
                <a:blip r:embed="rId219"/>
                <a:stretch>
                  <a:fillRect/>
                </a:stretch>
              </p:blipFill>
              <p:spPr>
                <a:xfrm>
                  <a:off x="1859191" y="5513021"/>
                  <a:ext cx="19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7" name="Ink 106">
                  <a:extLst>
                    <a:ext uri="{FF2B5EF4-FFF2-40B4-BE49-F238E27FC236}">
                      <a16:creationId xmlns:a16="http://schemas.microsoft.com/office/drawing/2014/main" id="{6F2FD148-E99E-E5E3-BE35-F59844F6FE01}"/>
                    </a:ext>
                  </a:extLst>
                </p14:cNvPr>
                <p14:cNvContentPartPr/>
                <p14:nvPr/>
              </p14:nvContentPartPr>
              <p14:xfrm>
                <a:off x="1461391" y="5824781"/>
                <a:ext cx="120240" cy="263160"/>
              </p14:xfrm>
            </p:contentPart>
          </mc:Choice>
          <mc:Fallback>
            <p:pic>
              <p:nvPicPr>
                <p:cNvPr id="107" name="Ink 106">
                  <a:extLst>
                    <a:ext uri="{FF2B5EF4-FFF2-40B4-BE49-F238E27FC236}">
                      <a16:creationId xmlns:a16="http://schemas.microsoft.com/office/drawing/2014/main" id="{6F2FD148-E99E-E5E3-BE35-F59844F6FE01}"/>
                    </a:ext>
                  </a:extLst>
                </p:cNvPr>
                <p:cNvPicPr/>
                <p:nvPr/>
              </p:nvPicPr>
              <p:blipFill>
                <a:blip r:embed="rId227"/>
                <a:stretch>
                  <a:fillRect/>
                </a:stretch>
              </p:blipFill>
              <p:spPr>
                <a:xfrm>
                  <a:off x="1452751" y="5816141"/>
                  <a:ext cx="13788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8" name="Ink 107">
                  <a:extLst>
                    <a:ext uri="{FF2B5EF4-FFF2-40B4-BE49-F238E27FC236}">
                      <a16:creationId xmlns:a16="http://schemas.microsoft.com/office/drawing/2014/main" id="{23859284-406C-AE6A-9FF8-81037300EC76}"/>
                    </a:ext>
                  </a:extLst>
                </p14:cNvPr>
                <p14:cNvContentPartPr/>
                <p14:nvPr/>
              </p14:nvContentPartPr>
              <p14:xfrm>
                <a:off x="1424671" y="5642981"/>
                <a:ext cx="41040" cy="99720"/>
              </p14:xfrm>
            </p:contentPart>
          </mc:Choice>
          <mc:Fallback>
            <p:pic>
              <p:nvPicPr>
                <p:cNvPr id="108" name="Ink 107">
                  <a:extLst>
                    <a:ext uri="{FF2B5EF4-FFF2-40B4-BE49-F238E27FC236}">
                      <a16:creationId xmlns:a16="http://schemas.microsoft.com/office/drawing/2014/main" id="{23859284-406C-AE6A-9FF8-81037300EC76}"/>
                    </a:ext>
                  </a:extLst>
                </p:cNvPr>
                <p:cNvPicPr/>
                <p:nvPr/>
              </p:nvPicPr>
              <p:blipFill>
                <a:blip r:embed="rId229"/>
                <a:stretch>
                  <a:fillRect/>
                </a:stretch>
              </p:blipFill>
              <p:spPr>
                <a:xfrm>
                  <a:off x="1416031" y="5633981"/>
                  <a:ext cx="586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09" name="Ink 108">
                  <a:extLst>
                    <a:ext uri="{FF2B5EF4-FFF2-40B4-BE49-F238E27FC236}">
                      <a16:creationId xmlns:a16="http://schemas.microsoft.com/office/drawing/2014/main" id="{32F51972-1987-A4D0-E1D1-25886BFFEBAD}"/>
                    </a:ext>
                  </a:extLst>
                </p14:cNvPr>
                <p14:cNvContentPartPr/>
                <p14:nvPr/>
              </p14:nvContentPartPr>
              <p14:xfrm>
                <a:off x="1661551" y="5653421"/>
                <a:ext cx="35640" cy="422280"/>
              </p14:xfrm>
            </p:contentPart>
          </mc:Choice>
          <mc:Fallback>
            <p:pic>
              <p:nvPicPr>
                <p:cNvPr id="109" name="Ink 108">
                  <a:extLst>
                    <a:ext uri="{FF2B5EF4-FFF2-40B4-BE49-F238E27FC236}">
                      <a16:creationId xmlns:a16="http://schemas.microsoft.com/office/drawing/2014/main" id="{32F51972-1987-A4D0-E1D1-25886BFFEBAD}"/>
                    </a:ext>
                  </a:extLst>
                </p:cNvPr>
                <p:cNvPicPr/>
                <p:nvPr/>
              </p:nvPicPr>
              <p:blipFill>
                <a:blip r:embed="rId231"/>
                <a:stretch>
                  <a:fillRect/>
                </a:stretch>
              </p:blipFill>
              <p:spPr>
                <a:xfrm>
                  <a:off x="1652551" y="5644781"/>
                  <a:ext cx="5328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10" name="Ink 109">
                  <a:extLst>
                    <a:ext uri="{FF2B5EF4-FFF2-40B4-BE49-F238E27FC236}">
                      <a16:creationId xmlns:a16="http://schemas.microsoft.com/office/drawing/2014/main" id="{1E9B6F80-FD11-59B5-8F92-D1D4239E09DE}"/>
                    </a:ext>
                  </a:extLst>
                </p14:cNvPr>
                <p14:cNvContentPartPr/>
                <p14:nvPr/>
              </p14:nvContentPartPr>
              <p14:xfrm>
                <a:off x="1592791" y="5823701"/>
                <a:ext cx="402480" cy="208800"/>
              </p14:xfrm>
            </p:contentPart>
          </mc:Choice>
          <mc:Fallback>
            <p:pic>
              <p:nvPicPr>
                <p:cNvPr id="110" name="Ink 109">
                  <a:extLst>
                    <a:ext uri="{FF2B5EF4-FFF2-40B4-BE49-F238E27FC236}">
                      <a16:creationId xmlns:a16="http://schemas.microsoft.com/office/drawing/2014/main" id="{1E9B6F80-FD11-59B5-8F92-D1D4239E09DE}"/>
                    </a:ext>
                  </a:extLst>
                </p:cNvPr>
                <p:cNvPicPr/>
                <p:nvPr/>
              </p:nvPicPr>
              <p:blipFill>
                <a:blip r:embed="rId233"/>
                <a:stretch>
                  <a:fillRect/>
                </a:stretch>
              </p:blipFill>
              <p:spPr>
                <a:xfrm>
                  <a:off x="1583791" y="5815061"/>
                  <a:ext cx="4201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11" name="Ink 110">
                  <a:extLst>
                    <a:ext uri="{FF2B5EF4-FFF2-40B4-BE49-F238E27FC236}">
                      <a16:creationId xmlns:a16="http://schemas.microsoft.com/office/drawing/2014/main" id="{A72A235B-2DAE-705B-3184-DCAFBB5CC909}"/>
                    </a:ext>
                  </a:extLst>
                </p14:cNvPr>
                <p14:cNvContentPartPr/>
                <p14:nvPr/>
              </p14:nvContentPartPr>
              <p14:xfrm>
                <a:off x="2068351" y="5709221"/>
                <a:ext cx="212760" cy="313920"/>
              </p14:xfrm>
            </p:contentPart>
          </mc:Choice>
          <mc:Fallback>
            <p:pic>
              <p:nvPicPr>
                <p:cNvPr id="111" name="Ink 110">
                  <a:extLst>
                    <a:ext uri="{FF2B5EF4-FFF2-40B4-BE49-F238E27FC236}">
                      <a16:creationId xmlns:a16="http://schemas.microsoft.com/office/drawing/2014/main" id="{A72A235B-2DAE-705B-3184-DCAFBB5CC909}"/>
                    </a:ext>
                  </a:extLst>
                </p:cNvPr>
                <p:cNvPicPr/>
                <p:nvPr/>
              </p:nvPicPr>
              <p:blipFill>
                <a:blip r:embed="rId235"/>
                <a:stretch>
                  <a:fillRect/>
                </a:stretch>
              </p:blipFill>
              <p:spPr>
                <a:xfrm>
                  <a:off x="2059711" y="5700221"/>
                  <a:ext cx="2304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0" name="Ink 139">
                  <a:extLst>
                    <a:ext uri="{FF2B5EF4-FFF2-40B4-BE49-F238E27FC236}">
                      <a16:creationId xmlns:a16="http://schemas.microsoft.com/office/drawing/2014/main" id="{6BED8687-4D06-BDE4-BC96-417372148F4D}"/>
                    </a:ext>
                  </a:extLst>
                </p14:cNvPr>
                <p14:cNvContentPartPr/>
                <p14:nvPr/>
              </p14:nvContentPartPr>
              <p14:xfrm>
                <a:off x="1276711" y="4669901"/>
                <a:ext cx="395280" cy="791640"/>
              </p14:xfrm>
            </p:contentPart>
          </mc:Choice>
          <mc:Fallback>
            <p:pic>
              <p:nvPicPr>
                <p:cNvPr id="140" name="Ink 139">
                  <a:extLst>
                    <a:ext uri="{FF2B5EF4-FFF2-40B4-BE49-F238E27FC236}">
                      <a16:creationId xmlns:a16="http://schemas.microsoft.com/office/drawing/2014/main" id="{6BED8687-4D06-BDE4-BC96-417372148F4D}"/>
                    </a:ext>
                  </a:extLst>
                </p:cNvPr>
                <p:cNvPicPr/>
                <p:nvPr/>
              </p:nvPicPr>
              <p:blipFill>
                <a:blip r:embed="rId237"/>
                <a:stretch>
                  <a:fillRect/>
                </a:stretch>
              </p:blipFill>
              <p:spPr>
                <a:xfrm>
                  <a:off x="1267711" y="4661261"/>
                  <a:ext cx="412920" cy="8092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1" name="Ink 140">
                  <a:extLst>
                    <a:ext uri="{FF2B5EF4-FFF2-40B4-BE49-F238E27FC236}">
                      <a16:creationId xmlns:a16="http://schemas.microsoft.com/office/drawing/2014/main" id="{9CFD685F-68A2-51AC-5FC0-1F1CBF5C0CB5}"/>
                    </a:ext>
                  </a:extLst>
                </p14:cNvPr>
                <p14:cNvContentPartPr/>
                <p14:nvPr/>
              </p14:nvContentPartPr>
              <p14:xfrm>
                <a:off x="1503871" y="5397821"/>
                <a:ext cx="167760" cy="12960"/>
              </p14:xfrm>
            </p:contentPart>
          </mc:Choice>
          <mc:Fallback>
            <p:pic>
              <p:nvPicPr>
                <p:cNvPr id="141" name="Ink 140">
                  <a:extLst>
                    <a:ext uri="{FF2B5EF4-FFF2-40B4-BE49-F238E27FC236}">
                      <a16:creationId xmlns:a16="http://schemas.microsoft.com/office/drawing/2014/main" id="{9CFD685F-68A2-51AC-5FC0-1F1CBF5C0CB5}"/>
                    </a:ext>
                  </a:extLst>
                </p:cNvPr>
                <p:cNvPicPr/>
                <p:nvPr/>
              </p:nvPicPr>
              <p:blipFill>
                <a:blip r:embed="rId239"/>
                <a:stretch>
                  <a:fillRect/>
                </a:stretch>
              </p:blipFill>
              <p:spPr>
                <a:xfrm>
                  <a:off x="1495231" y="5389181"/>
                  <a:ext cx="1854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2" name="Ink 141">
                  <a:extLst>
                    <a:ext uri="{FF2B5EF4-FFF2-40B4-BE49-F238E27FC236}">
                      <a16:creationId xmlns:a16="http://schemas.microsoft.com/office/drawing/2014/main" id="{A2DFFA22-DF1A-BA05-18D0-A4DE9FE717E7}"/>
                    </a:ext>
                  </a:extLst>
                </p14:cNvPr>
                <p14:cNvContentPartPr/>
                <p14:nvPr/>
              </p14:nvContentPartPr>
              <p14:xfrm>
                <a:off x="1639591" y="5284421"/>
                <a:ext cx="90720" cy="168480"/>
              </p14:xfrm>
            </p:contentPart>
          </mc:Choice>
          <mc:Fallback>
            <p:pic>
              <p:nvPicPr>
                <p:cNvPr id="142" name="Ink 141">
                  <a:extLst>
                    <a:ext uri="{FF2B5EF4-FFF2-40B4-BE49-F238E27FC236}">
                      <a16:creationId xmlns:a16="http://schemas.microsoft.com/office/drawing/2014/main" id="{A2DFFA22-DF1A-BA05-18D0-A4DE9FE717E7}"/>
                    </a:ext>
                  </a:extLst>
                </p:cNvPr>
                <p:cNvPicPr/>
                <p:nvPr/>
              </p:nvPicPr>
              <p:blipFill>
                <a:blip r:embed="rId241"/>
                <a:stretch>
                  <a:fillRect/>
                </a:stretch>
              </p:blipFill>
              <p:spPr>
                <a:xfrm>
                  <a:off x="1630951" y="5275421"/>
                  <a:ext cx="1083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4" name="Ink 143">
                  <a:extLst>
                    <a:ext uri="{FF2B5EF4-FFF2-40B4-BE49-F238E27FC236}">
                      <a16:creationId xmlns:a16="http://schemas.microsoft.com/office/drawing/2014/main" id="{79EC527A-4596-ED82-0F4A-BEC0B0A49AE7}"/>
                    </a:ext>
                  </a:extLst>
                </p14:cNvPr>
                <p14:cNvContentPartPr/>
                <p14:nvPr/>
              </p14:nvContentPartPr>
              <p14:xfrm>
                <a:off x="974671" y="5543621"/>
                <a:ext cx="435240" cy="1224000"/>
              </p14:xfrm>
            </p:contentPart>
          </mc:Choice>
          <mc:Fallback>
            <p:pic>
              <p:nvPicPr>
                <p:cNvPr id="144" name="Ink 143">
                  <a:extLst>
                    <a:ext uri="{FF2B5EF4-FFF2-40B4-BE49-F238E27FC236}">
                      <a16:creationId xmlns:a16="http://schemas.microsoft.com/office/drawing/2014/main" id="{79EC527A-4596-ED82-0F4A-BEC0B0A49AE7}"/>
                    </a:ext>
                  </a:extLst>
                </p:cNvPr>
                <p:cNvPicPr/>
                <p:nvPr/>
              </p:nvPicPr>
              <p:blipFill>
                <a:blip r:embed="rId243"/>
                <a:stretch>
                  <a:fillRect/>
                </a:stretch>
              </p:blipFill>
              <p:spPr>
                <a:xfrm>
                  <a:off x="965671" y="5534981"/>
                  <a:ext cx="452880" cy="1241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6" name="Ink 145">
                  <a:extLst>
                    <a:ext uri="{FF2B5EF4-FFF2-40B4-BE49-F238E27FC236}">
                      <a16:creationId xmlns:a16="http://schemas.microsoft.com/office/drawing/2014/main" id="{941A326E-C7EB-DDDD-EF3A-DE6E4F0D2A10}"/>
                    </a:ext>
                  </a:extLst>
                </p14:cNvPr>
                <p14:cNvContentPartPr/>
                <p14:nvPr/>
              </p14:nvContentPartPr>
              <p14:xfrm>
                <a:off x="2357791" y="4239701"/>
                <a:ext cx="2106360" cy="1213920"/>
              </p14:xfrm>
            </p:contentPart>
          </mc:Choice>
          <mc:Fallback>
            <p:pic>
              <p:nvPicPr>
                <p:cNvPr id="146" name="Ink 145">
                  <a:extLst>
                    <a:ext uri="{FF2B5EF4-FFF2-40B4-BE49-F238E27FC236}">
                      <a16:creationId xmlns:a16="http://schemas.microsoft.com/office/drawing/2014/main" id="{941A326E-C7EB-DDDD-EF3A-DE6E4F0D2A10}"/>
                    </a:ext>
                  </a:extLst>
                </p:cNvPr>
                <p:cNvPicPr/>
                <p:nvPr/>
              </p:nvPicPr>
              <p:blipFill>
                <a:blip r:embed="rId245"/>
                <a:stretch>
                  <a:fillRect/>
                </a:stretch>
              </p:blipFill>
              <p:spPr>
                <a:xfrm>
                  <a:off x="2349151" y="4231061"/>
                  <a:ext cx="2124000" cy="12315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7" name="Ink 146">
                  <a:extLst>
                    <a:ext uri="{FF2B5EF4-FFF2-40B4-BE49-F238E27FC236}">
                      <a16:creationId xmlns:a16="http://schemas.microsoft.com/office/drawing/2014/main" id="{075766C5-458B-86AC-2EE6-2EFA2B1C261F}"/>
                    </a:ext>
                  </a:extLst>
                </p14:cNvPr>
                <p14:cNvContentPartPr/>
                <p14:nvPr/>
              </p14:nvContentPartPr>
              <p14:xfrm>
                <a:off x="2295871" y="5261381"/>
                <a:ext cx="244800" cy="229680"/>
              </p14:xfrm>
            </p:contentPart>
          </mc:Choice>
          <mc:Fallback>
            <p:pic>
              <p:nvPicPr>
                <p:cNvPr id="147" name="Ink 146">
                  <a:extLst>
                    <a:ext uri="{FF2B5EF4-FFF2-40B4-BE49-F238E27FC236}">
                      <a16:creationId xmlns:a16="http://schemas.microsoft.com/office/drawing/2014/main" id="{075766C5-458B-86AC-2EE6-2EFA2B1C261F}"/>
                    </a:ext>
                  </a:extLst>
                </p:cNvPr>
                <p:cNvPicPr/>
                <p:nvPr/>
              </p:nvPicPr>
              <p:blipFill>
                <a:blip r:embed="rId247"/>
                <a:stretch>
                  <a:fillRect/>
                </a:stretch>
              </p:blipFill>
              <p:spPr>
                <a:xfrm>
                  <a:off x="2287231" y="5252381"/>
                  <a:ext cx="262440" cy="247320"/>
                </a:xfrm>
                <a:prstGeom prst="rect">
                  <a:avLst/>
                </a:prstGeom>
              </p:spPr>
            </p:pic>
          </mc:Fallback>
        </mc:AlternateContent>
      </p:grpSp>
    </p:spTree>
    <p:extLst>
      <p:ext uri="{BB962C8B-B14F-4D97-AF65-F5344CB8AC3E}">
        <p14:creationId xmlns:p14="http://schemas.microsoft.com/office/powerpoint/2010/main" val="2953717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Anonymous Block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04493" y="896528"/>
            <a:ext cx="11118914" cy="5386090"/>
          </a:xfrm>
          <a:prstGeom prst="rect">
            <a:avLst/>
          </a:prstGeom>
          <a:noFill/>
        </p:spPr>
        <p:txBody>
          <a:bodyPr wrap="square" rtlCol="0">
            <a:spAutoFit/>
          </a:bodyPr>
          <a:lstStyle/>
          <a:p>
            <a:r>
              <a:rPr lang="en-US" dirty="0"/>
              <a:t>Anonymous block is an executable DML statement which can contain imperative or declarative statements.</a:t>
            </a:r>
          </a:p>
          <a:p>
            <a:endParaRPr lang="en-US" dirty="0"/>
          </a:p>
          <a:p>
            <a:r>
              <a:rPr lang="en-US" dirty="0"/>
              <a:t>All SQL Script statements supported in procedures are also supported in anonymous blocks. Compared to procedures, an anonymous block has no corresponding object created in the metadata catalog.</a:t>
            </a:r>
          </a:p>
          <a:p>
            <a:endParaRPr lang="en-US" dirty="0"/>
          </a:p>
          <a:p>
            <a:r>
              <a:rPr lang="en-US" dirty="0"/>
              <a:t>An anonymous block is defined and executed in a single step by using the following syntax:</a:t>
            </a:r>
          </a:p>
          <a:p>
            <a:endParaRPr lang="en-US" dirty="0"/>
          </a:p>
          <a:p>
            <a:r>
              <a:rPr lang="en-US" dirty="0"/>
              <a:t>DO [(&lt;</a:t>
            </a:r>
            <a:r>
              <a:rPr lang="en-US" dirty="0" err="1"/>
              <a:t>parameter_clause</a:t>
            </a:r>
            <a:r>
              <a:rPr lang="en-US" dirty="0"/>
              <a:t>&gt;)]</a:t>
            </a:r>
          </a:p>
          <a:p>
            <a:r>
              <a:rPr lang="en-US" dirty="0"/>
              <a:t>BEGIN [SEQUENTIAL EXECUTION]</a:t>
            </a:r>
          </a:p>
          <a:p>
            <a:r>
              <a:rPr lang="en-US" dirty="0"/>
              <a:t>    &lt;body&gt;</a:t>
            </a:r>
          </a:p>
          <a:p>
            <a:r>
              <a:rPr lang="en-US" dirty="0"/>
              <a:t>END</a:t>
            </a:r>
          </a:p>
          <a:p>
            <a:endParaRPr lang="en-US" dirty="0"/>
          </a:p>
          <a:p>
            <a:r>
              <a:rPr lang="en-US" dirty="0"/>
              <a:t>&lt;body&gt; ::= !! supports the same feature set as procedure did</a:t>
            </a:r>
          </a:p>
          <a:p>
            <a:endParaRPr lang="en-US" dirty="0"/>
          </a:p>
          <a:p>
            <a:r>
              <a:rPr lang="en-US" sz="3600" dirty="0">
                <a:latin typeface="Cooper Black" panose="0208090404030B020404" pitchFamily="18" charset="0"/>
                <a:ea typeface="+mj-ea"/>
                <a:cs typeface="+mj-cs"/>
              </a:rPr>
              <a:t>Hands-on: Anonymous blocks</a:t>
            </a:r>
          </a:p>
          <a:p>
            <a:endParaRPr lang="en-US" sz="3600" dirty="0">
              <a:latin typeface="Cooper Black" panose="0208090404030B020404" pitchFamily="18" charset="0"/>
              <a:ea typeface="+mj-ea"/>
              <a:cs typeface="+mj-cs"/>
            </a:endParaRPr>
          </a:p>
          <a:p>
            <a:r>
              <a:rPr lang="en-US" dirty="0">
                <a:latin typeface="72" panose="020B0503030000000003" pitchFamily="34" charset="0"/>
                <a:ea typeface="+mj-ea"/>
                <a:cs typeface="72" panose="020B0503030000000003" pitchFamily="34" charset="0"/>
                <a:hlinkClick r:id="rId3"/>
              </a:rPr>
              <a:t>Source code for SQL Script Basics</a:t>
            </a:r>
            <a:endParaRPr lang="en-US" sz="1600" dirty="0">
              <a:latin typeface="72" panose="020B0503030000000003" pitchFamily="34" charset="0"/>
              <a:ea typeface="+mj-ea"/>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00556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Create First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6419" y="896528"/>
            <a:ext cx="11161643" cy="646331"/>
          </a:xfrm>
          <a:prstGeom prst="rect">
            <a:avLst/>
          </a:prstGeom>
          <a:noFill/>
        </p:spPr>
        <p:txBody>
          <a:bodyPr wrap="square" rtlCol="0">
            <a:spAutoFit/>
          </a:bodyPr>
          <a:lstStyle/>
          <a:p>
            <a:r>
              <a:rPr lang="en-US" dirty="0"/>
              <a:t>Create a simple SAP HANA Stored Procedure that calls the built-in SYNC library to put processing to sleep for 10 seconds.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0412667-D008-4C7C-A6C0-61F6864F61BA}"/>
              </a:ext>
            </a:extLst>
          </p:cNvPr>
          <p:cNvPicPr>
            <a:picLocks noChangeAspect="1"/>
          </p:cNvPicPr>
          <p:nvPr/>
        </p:nvPicPr>
        <p:blipFill>
          <a:blip r:embed="rId3"/>
          <a:stretch>
            <a:fillRect/>
          </a:stretch>
        </p:blipFill>
        <p:spPr>
          <a:xfrm>
            <a:off x="428019" y="2518304"/>
            <a:ext cx="4648603" cy="2430991"/>
          </a:xfrm>
          <a:prstGeom prst="rect">
            <a:avLst/>
          </a:prstGeom>
        </p:spPr>
      </p:pic>
      <p:sp>
        <p:nvSpPr>
          <p:cNvPr id="5" name="Rectangle 4">
            <a:extLst>
              <a:ext uri="{FF2B5EF4-FFF2-40B4-BE49-F238E27FC236}">
                <a16:creationId xmlns:a16="http://schemas.microsoft.com/office/drawing/2014/main" id="{D7CC1788-72CA-40D0-8A9F-1161C754A957}"/>
              </a:ext>
            </a:extLst>
          </p:cNvPr>
          <p:cNvSpPr/>
          <p:nvPr/>
        </p:nvSpPr>
        <p:spPr>
          <a:xfrm>
            <a:off x="326419" y="1754536"/>
            <a:ext cx="3287182" cy="369332"/>
          </a:xfrm>
          <a:prstGeom prst="rect">
            <a:avLst/>
          </a:prstGeom>
        </p:spPr>
        <p:txBody>
          <a:bodyPr wrap="none">
            <a:spAutoFit/>
          </a:bodyPr>
          <a:lstStyle/>
          <a:p>
            <a:r>
              <a:rPr lang="en-US" dirty="0">
                <a:latin typeface="72" panose="020B0503030000000003" pitchFamily="34" charset="0"/>
                <a:cs typeface="72" panose="020B0503030000000003" pitchFamily="34" charset="0"/>
                <a:hlinkClick r:id="rId4"/>
              </a:rPr>
              <a:t>Source code for Procedure basics</a:t>
            </a:r>
            <a:endParaRPr lang="en-US" sz="1600" dirty="0">
              <a:latin typeface="72" panose="020B0503030000000003" pitchFamily="34" charset="0"/>
              <a:cs typeface="72" panose="020B0503030000000003" pitchFamily="34" charset="0"/>
            </a:endParaRP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9CE20B1D-6169-868F-EBEF-E114983BBE4F}"/>
                  </a:ext>
                </a:extLst>
              </p14:cNvPr>
              <p14:cNvContentPartPr/>
              <p14:nvPr/>
            </p14:nvContentPartPr>
            <p14:xfrm>
              <a:off x="4689511" y="6359741"/>
              <a:ext cx="360" cy="2160"/>
            </p14:xfrm>
          </p:contentPart>
        </mc:Choice>
        <mc:Fallback>
          <p:pic>
            <p:nvPicPr>
              <p:cNvPr id="3" name="Ink 2">
                <a:extLst>
                  <a:ext uri="{FF2B5EF4-FFF2-40B4-BE49-F238E27FC236}">
                    <a16:creationId xmlns:a16="http://schemas.microsoft.com/office/drawing/2014/main" id="{9CE20B1D-6169-868F-EBEF-E114983BBE4F}"/>
                  </a:ext>
                </a:extLst>
              </p:cNvPr>
              <p:cNvPicPr/>
              <p:nvPr/>
            </p:nvPicPr>
            <p:blipFill>
              <a:blip r:embed="rId6"/>
              <a:stretch>
                <a:fillRect/>
              </a:stretch>
            </p:blipFill>
            <p:spPr>
              <a:xfrm>
                <a:off x="4680871" y="6350741"/>
                <a:ext cx="18000" cy="19800"/>
              </a:xfrm>
              <a:prstGeom prst="rect">
                <a:avLst/>
              </a:prstGeom>
            </p:spPr>
          </p:pic>
        </mc:Fallback>
      </mc:AlternateContent>
    </p:spTree>
    <p:extLst>
      <p:ext uri="{BB962C8B-B14F-4D97-AF65-F5344CB8AC3E}">
        <p14:creationId xmlns:p14="http://schemas.microsoft.com/office/powerpoint/2010/main" val="2487442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Expose Procedure as 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369332"/>
          </a:xfrm>
          <a:prstGeom prst="rect">
            <a:avLst/>
          </a:prstGeom>
          <a:noFill/>
        </p:spPr>
        <p:txBody>
          <a:bodyPr wrap="square" rtlCol="0">
            <a:spAutoFit/>
          </a:bodyPr>
          <a:lstStyle/>
          <a:p>
            <a:r>
              <a:rPr lang="en-US" dirty="0"/>
              <a:t>Now we want to add this Procedure to the CAP service as a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6F5966D0-844D-4C81-8063-A5AF2D44B3A3}"/>
              </a:ext>
            </a:extLst>
          </p:cNvPr>
          <p:cNvSpPr/>
          <p:nvPr/>
        </p:nvSpPr>
        <p:spPr>
          <a:xfrm>
            <a:off x="261764" y="1507898"/>
            <a:ext cx="4749634" cy="369332"/>
          </a:xfrm>
          <a:prstGeom prst="rect">
            <a:avLst/>
          </a:prstGeom>
        </p:spPr>
        <p:txBody>
          <a:bodyPr wrap="none">
            <a:spAutoFit/>
          </a:bodyPr>
          <a:lstStyle/>
          <a:p>
            <a:r>
              <a:rPr lang="en-US" dirty="0">
                <a:latin typeface="72" panose="020B0503030000000003" pitchFamily="34" charset="0"/>
                <a:cs typeface="72" panose="020B0503030000000003" pitchFamily="34" charset="0"/>
                <a:hlinkClick r:id="rId3"/>
              </a:rPr>
              <a:t>Source code for Consume procedure as a Service</a:t>
            </a:r>
            <a:endParaRPr lang="en-US" sz="1600" dirty="0">
              <a:latin typeface="72" panose="020B0503030000000003" pitchFamily="34" charset="0"/>
              <a:cs typeface="72" panose="020B0503030000000003" pitchFamily="34" charset="0"/>
            </a:endParaRPr>
          </a:p>
        </p:txBody>
      </p:sp>
      <p:pic>
        <p:nvPicPr>
          <p:cNvPr id="4" name="Picture 3">
            <a:extLst>
              <a:ext uri="{FF2B5EF4-FFF2-40B4-BE49-F238E27FC236}">
                <a16:creationId xmlns:a16="http://schemas.microsoft.com/office/drawing/2014/main" id="{CA375160-8357-47DA-8236-5437CAD68A75}"/>
              </a:ext>
            </a:extLst>
          </p:cNvPr>
          <p:cNvPicPr>
            <a:picLocks noChangeAspect="1"/>
          </p:cNvPicPr>
          <p:nvPr/>
        </p:nvPicPr>
        <p:blipFill>
          <a:blip r:embed="rId4"/>
          <a:stretch>
            <a:fillRect/>
          </a:stretch>
        </p:blipFill>
        <p:spPr>
          <a:xfrm>
            <a:off x="378691" y="2119268"/>
            <a:ext cx="7435022" cy="4167613"/>
          </a:xfrm>
          <a:prstGeom prst="rect">
            <a:avLst/>
          </a:prstGeom>
        </p:spPr>
      </p:pic>
    </p:spTree>
    <p:extLst>
      <p:ext uri="{BB962C8B-B14F-4D97-AF65-F5344CB8AC3E}">
        <p14:creationId xmlns:p14="http://schemas.microsoft.com/office/powerpoint/2010/main" val="3622259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Data Flow Logic?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565B1D04-E1A4-41AA-82FF-C38178671931}"/>
              </a:ext>
            </a:extLst>
          </p:cNvPr>
          <p:cNvSpPr txBox="1"/>
          <p:nvPr/>
        </p:nvSpPr>
        <p:spPr>
          <a:xfrm>
            <a:off x="335280" y="896528"/>
            <a:ext cx="11521440"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--Q1 (implicit table which gets created in HANA on fly)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Calibri" panose="020F0502020204030204"/>
              </a:rPr>
              <a:t>Lt_prod</a:t>
            </a:r>
            <a:r>
              <a:rPr lang="en-US" dirty="0">
                <a:solidFill>
                  <a:prstClr val="black"/>
                </a:solidFill>
                <a:latin typeface="Calibri" panose="020F0502020204030204"/>
              </a:rPr>
              <a:t> = SELECT </a:t>
            </a:r>
            <a:r>
              <a:rPr lang="en-US" dirty="0" err="1">
                <a:solidFill>
                  <a:prstClr val="black"/>
                </a:solidFill>
                <a:latin typeface="Calibri" panose="020F0502020204030204"/>
              </a:rPr>
              <a:t>prod_id</a:t>
            </a:r>
            <a:r>
              <a:rPr lang="en-US" dirty="0">
                <a:solidFill>
                  <a:prstClr val="black"/>
                </a:solidFill>
                <a:latin typeface="Calibri" panose="020F0502020204030204"/>
              </a:rPr>
              <a:t> FROM products WHERE category = ‘Mice’;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Calibri" panose="020F0502020204030204"/>
              </a:rPr>
              <a:t>Lt_sales</a:t>
            </a:r>
            <a:r>
              <a:rPr lang="en-US" dirty="0">
                <a:solidFill>
                  <a:prstClr val="black"/>
                </a:solidFill>
                <a:latin typeface="Calibri" panose="020F0502020204030204"/>
              </a:rPr>
              <a:t> = SELECT customer, </a:t>
            </a:r>
            <a:r>
              <a:rPr lang="en-US" dirty="0" err="1">
                <a:solidFill>
                  <a:prstClr val="black"/>
                </a:solidFill>
                <a:latin typeface="Calibri" panose="020F0502020204030204"/>
              </a:rPr>
              <a:t>gross_amount</a:t>
            </a:r>
            <a:r>
              <a:rPr lang="en-US" dirty="0">
                <a:solidFill>
                  <a:prstClr val="black"/>
                </a:solidFill>
                <a:latin typeface="Calibri" panose="020F0502020204030204"/>
              </a:rPr>
              <a:t> FROM </a:t>
            </a:r>
            <a:r>
              <a:rPr lang="en-US" dirty="0" err="1">
                <a:solidFill>
                  <a:prstClr val="black"/>
                </a:solidFill>
                <a:latin typeface="Calibri" panose="020F0502020204030204"/>
              </a:rPr>
              <a:t>sls</a:t>
            </a:r>
            <a:r>
              <a:rPr lang="en-US" dirty="0">
                <a:solidFill>
                  <a:prstClr val="black"/>
                </a:solidFill>
                <a:latin typeface="Calibri" panose="020F0502020204030204"/>
              </a:rPr>
              <a:t> WHERE </a:t>
            </a:r>
            <a:r>
              <a:rPr lang="en-US" dirty="0" err="1">
                <a:solidFill>
                  <a:prstClr val="black"/>
                </a:solidFill>
                <a:latin typeface="Calibri" panose="020F0502020204030204"/>
              </a:rPr>
              <a:t>pid</a:t>
            </a:r>
            <a:r>
              <a:rPr lang="en-US" dirty="0">
                <a:solidFill>
                  <a:prstClr val="black"/>
                </a:solidFill>
                <a:latin typeface="Calibri" panose="020F0502020204030204"/>
              </a:rPr>
              <a:t>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 SELECT </a:t>
            </a:r>
            <a:r>
              <a:rPr lang="en-US" dirty="0" err="1">
                <a:solidFill>
                  <a:prstClr val="black"/>
                </a:solidFill>
                <a:latin typeface="Calibri" panose="020F0502020204030204"/>
              </a:rPr>
              <a:t>prod_id</a:t>
            </a:r>
            <a:r>
              <a:rPr lang="en-US" dirty="0">
                <a:solidFill>
                  <a:prstClr val="black"/>
                </a:solidFill>
                <a:latin typeface="Calibri" panose="020F0502020204030204"/>
              </a:rPr>
              <a:t> FROM </a:t>
            </a:r>
            <a:r>
              <a:rPr lang="en-US" b="1" i="1" dirty="0">
                <a:solidFill>
                  <a:prstClr val="black"/>
                </a:solidFill>
                <a:latin typeface="Calibri" panose="020F0502020204030204"/>
              </a:rPr>
              <a:t>:</a:t>
            </a:r>
            <a:r>
              <a:rPr lang="en-US" b="1" i="1" dirty="0" err="1">
                <a:solidFill>
                  <a:prstClr val="black"/>
                </a:solidFill>
                <a:latin typeface="Calibri" panose="020F0502020204030204"/>
              </a:rPr>
              <a:t>lt_prod</a:t>
            </a:r>
            <a:r>
              <a:rPr lang="en-US" dirty="0">
                <a:solidFill>
                  <a:prstClr val="black"/>
                </a:solidFill>
                <a:latin typeface="Calibri" panose="020F050202020403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--Q3</a:t>
            </a:r>
          </a:p>
          <a:p>
            <a:pPr lvl="0">
              <a:defRPr/>
            </a:pPr>
            <a:r>
              <a:rPr lang="en-US" dirty="0" err="1">
                <a:solidFill>
                  <a:prstClr val="black"/>
                </a:solidFill>
              </a:rPr>
              <a:t>Lt_purchse</a:t>
            </a:r>
            <a:r>
              <a:rPr lang="en-US" dirty="0">
                <a:solidFill>
                  <a:prstClr val="black"/>
                </a:solidFill>
              </a:rPr>
              <a:t> = SELECT customer, </a:t>
            </a:r>
            <a:r>
              <a:rPr lang="en-US" dirty="0" err="1">
                <a:solidFill>
                  <a:prstClr val="black"/>
                </a:solidFill>
              </a:rPr>
              <a:t>gross_amount</a:t>
            </a:r>
            <a:r>
              <a:rPr lang="en-US" dirty="0">
                <a:solidFill>
                  <a:prstClr val="black"/>
                </a:solidFill>
              </a:rPr>
              <a:t> FROM </a:t>
            </a:r>
            <a:r>
              <a:rPr lang="en-US" dirty="0" err="1">
                <a:solidFill>
                  <a:prstClr val="black"/>
                </a:solidFill>
              </a:rPr>
              <a:t>purc</a:t>
            </a:r>
            <a:r>
              <a:rPr lang="en-US" dirty="0">
                <a:solidFill>
                  <a:prstClr val="black"/>
                </a:solidFill>
              </a:rPr>
              <a:t> WHERE </a:t>
            </a:r>
            <a:r>
              <a:rPr lang="en-US" dirty="0" err="1">
                <a:solidFill>
                  <a:prstClr val="black"/>
                </a:solidFill>
              </a:rPr>
              <a:t>pid</a:t>
            </a:r>
            <a:r>
              <a:rPr lang="en-US" dirty="0">
                <a:solidFill>
                  <a:prstClr val="black"/>
                </a:solidFill>
              </a:rPr>
              <a:t> IN</a:t>
            </a:r>
          </a:p>
          <a:p>
            <a:pPr lvl="0">
              <a:defRPr/>
            </a:pPr>
            <a:r>
              <a:rPr lang="en-US" dirty="0">
                <a:solidFill>
                  <a:prstClr val="black"/>
                </a:solidFill>
              </a:rPr>
              <a:t>                   ( SELECT </a:t>
            </a:r>
            <a:r>
              <a:rPr lang="en-US" dirty="0" err="1">
                <a:solidFill>
                  <a:prstClr val="black"/>
                </a:solidFill>
              </a:rPr>
              <a:t>prod_id</a:t>
            </a:r>
            <a:r>
              <a:rPr lang="en-US" dirty="0">
                <a:solidFill>
                  <a:prstClr val="black"/>
                </a:solidFill>
              </a:rPr>
              <a:t> FROM </a:t>
            </a:r>
            <a:r>
              <a:rPr lang="en-US" b="1" i="1" dirty="0">
                <a:solidFill>
                  <a:prstClr val="black"/>
                </a:solidFill>
              </a:rPr>
              <a:t>:</a:t>
            </a:r>
            <a:r>
              <a:rPr lang="en-US" b="1" i="1" dirty="0" err="1">
                <a:solidFill>
                  <a:prstClr val="black"/>
                </a:solidFill>
              </a:rPr>
              <a:t>lt_prod</a:t>
            </a:r>
            <a:r>
              <a:rPr lang="en-US" dirty="0">
                <a:solidFill>
                  <a:prstClr val="black"/>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black"/>
                </a:solidFill>
                <a:latin typeface="Calibri" panose="020F0502020204030204"/>
              </a:rPr>
              <a:t>Lt_total</a:t>
            </a:r>
            <a:r>
              <a:rPr lang="en-US" dirty="0">
                <a:solidFill>
                  <a:prstClr val="black"/>
                </a:solidFill>
                <a:latin typeface="Calibri" panose="020F0502020204030204"/>
              </a:rPr>
              <a:t> = SELECT customer, SUM(gross) FROM :</a:t>
            </a:r>
            <a:r>
              <a:rPr lang="en-US" b="1" dirty="0" err="1">
                <a:solidFill>
                  <a:prstClr val="black"/>
                </a:solidFill>
                <a:latin typeface="Calibri" panose="020F0502020204030204"/>
              </a:rPr>
              <a:t>lt_sales</a:t>
            </a:r>
            <a:r>
              <a:rPr lang="en-US" b="1"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When HANA comes 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Whenever an </a:t>
            </a:r>
            <a:r>
              <a:rPr lang="en-US" dirty="0">
                <a:solidFill>
                  <a:prstClr val="black"/>
                </a:solidFill>
                <a:latin typeface="Calibri" panose="020F0502020204030204"/>
              </a:rPr>
              <a:t>DML/DDL statement is executed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Whenever an imperative logic is </a:t>
            </a:r>
            <a:r>
              <a:rPr lang="en-US" dirty="0">
                <a:solidFill>
                  <a:prstClr val="black"/>
                </a:solidFill>
                <a:latin typeface="Calibri" panose="020F0502020204030204"/>
              </a:rPr>
              <a:t>executed IF, LOOP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Whenever an explicit variable is created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When a query result is not assigned to any implicit table</a:t>
            </a:r>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Split the code into multiple </a:t>
            </a:r>
            <a:r>
              <a:rPr lang="en-US" b="1" i="1" dirty="0">
                <a:solidFill>
                  <a:prstClr val="black"/>
                </a:solidFill>
                <a:latin typeface="Calibri" panose="020F0502020204030204"/>
              </a:rPr>
              <a:t>containers</a:t>
            </a:r>
            <a:r>
              <a:rPr lang="en-US" dirty="0">
                <a:solidFill>
                  <a:prstClr val="black"/>
                </a:solidFill>
                <a:latin typeface="Calibri" panose="020F0502020204030204"/>
              </a:rPr>
              <a:t> to keep each container work most time in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Keep our imp</a:t>
            </a:r>
            <a:r>
              <a:rPr lang="en-US" dirty="0" err="1">
                <a:solidFill>
                  <a:prstClr val="black"/>
                </a:solidFill>
                <a:latin typeface="Calibri" panose="020F0502020204030204"/>
              </a:rPr>
              <a:t>erative</a:t>
            </a:r>
            <a:r>
              <a:rPr lang="en-US" dirty="0">
                <a:solidFill>
                  <a:prstClr val="black"/>
                </a:solidFill>
                <a:latin typeface="Calibri" panose="020F0502020204030204"/>
              </a:rPr>
              <a:t> logic at end if possible</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5340BBE-7CAD-42D0-B91D-108735A77CC9}"/>
              </a:ext>
            </a:extLst>
          </p:cNvPr>
          <p:cNvPicPr>
            <a:picLocks noChangeAspect="1"/>
          </p:cNvPicPr>
          <p:nvPr/>
        </p:nvPicPr>
        <p:blipFill>
          <a:blip r:embed="rId3"/>
          <a:stretch>
            <a:fillRect/>
          </a:stretch>
        </p:blipFill>
        <p:spPr>
          <a:xfrm>
            <a:off x="7882311" y="1025236"/>
            <a:ext cx="3974409" cy="4419543"/>
          </a:xfrm>
          <a:prstGeom prst="rect">
            <a:avLst/>
          </a:prstGeom>
        </p:spPr>
      </p:pic>
    </p:spTree>
    <p:extLst>
      <p:ext uri="{BB962C8B-B14F-4D97-AF65-F5344CB8AC3E}">
        <p14:creationId xmlns:p14="http://schemas.microsoft.com/office/powerpoint/2010/main" val="2924909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First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1007364"/>
            <a:ext cx="11161643" cy="1200329"/>
          </a:xfrm>
          <a:prstGeom prst="rect">
            <a:avLst/>
          </a:prstGeom>
          <a:noFill/>
        </p:spPr>
        <p:txBody>
          <a:bodyPr wrap="square" rtlCol="0">
            <a:spAutoFit/>
          </a:bodyPr>
          <a:lstStyle/>
          <a:p>
            <a:r>
              <a:rPr lang="en-US" dirty="0"/>
              <a:t>A procedure is a reusable container which is compiled and stored inside HANA. They can be reused again and again by other procedures and services.</a:t>
            </a:r>
          </a:p>
          <a:p>
            <a:endParaRPr lang="en-US" dirty="0"/>
          </a:p>
          <a:p>
            <a:r>
              <a:rPr lang="en-US" dirty="0">
                <a:hlinkClick r:id="rId3"/>
              </a:rPr>
              <a:t>Simple Procedure to Read PO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50BEF17-CD3B-4993-8CFC-DACF2FBE6A67}"/>
              </a:ext>
            </a:extLst>
          </p:cNvPr>
          <p:cNvPicPr>
            <a:picLocks noChangeAspect="1"/>
          </p:cNvPicPr>
          <p:nvPr/>
        </p:nvPicPr>
        <p:blipFill>
          <a:blip r:embed="rId4"/>
          <a:stretch>
            <a:fillRect/>
          </a:stretch>
        </p:blipFill>
        <p:spPr>
          <a:xfrm>
            <a:off x="6455764" y="1677160"/>
            <a:ext cx="5136325" cy="4587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8234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More Exercise on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2308324"/>
          </a:xfrm>
          <a:prstGeom prst="rect">
            <a:avLst/>
          </a:prstGeom>
          <a:noFill/>
        </p:spPr>
        <p:txBody>
          <a:bodyPr wrap="square" rtlCol="0">
            <a:spAutoFit/>
          </a:bodyPr>
          <a:lstStyle/>
          <a:p>
            <a:r>
              <a:rPr lang="en-US" dirty="0"/>
              <a:t>We can create procedure with IN, OUT and INOUT parameters to exchange data.</a:t>
            </a:r>
          </a:p>
          <a:p>
            <a:endParaRPr lang="en-US" dirty="0"/>
          </a:p>
          <a:p>
            <a:r>
              <a:rPr lang="en-US" dirty="0">
                <a:hlinkClick r:id="rId3"/>
              </a:rPr>
              <a:t>Parameterized Procedure</a:t>
            </a:r>
            <a:endParaRPr lang="en-US" dirty="0"/>
          </a:p>
          <a:p>
            <a:endParaRPr lang="en-US" dirty="0"/>
          </a:p>
          <a:p>
            <a:endParaRPr lang="en-US" dirty="0"/>
          </a:p>
          <a:p>
            <a:r>
              <a:rPr lang="en-US" dirty="0"/>
              <a:t>We can also retrieve the table data from procedure.</a:t>
            </a:r>
          </a:p>
          <a:p>
            <a:endParaRPr lang="en-US" dirty="0"/>
          </a:p>
          <a:p>
            <a:r>
              <a:rPr lang="en-US" dirty="0">
                <a:hlinkClick r:id="rId4"/>
              </a:rPr>
              <a:t>Table Data as Output from procedure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12533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Library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1477328"/>
          </a:xfrm>
          <a:prstGeom prst="rect">
            <a:avLst/>
          </a:prstGeom>
          <a:noFill/>
        </p:spPr>
        <p:txBody>
          <a:bodyPr wrap="square" rtlCol="0">
            <a:spAutoFit/>
          </a:bodyPr>
          <a:lstStyle/>
          <a:p>
            <a:r>
              <a:rPr lang="en-US" dirty="0"/>
              <a:t>A SQL Script library is a collection of reusable procedure and functions, it is mainly used to group containers pertaining to particular area.</a:t>
            </a:r>
          </a:p>
          <a:p>
            <a:endParaRPr lang="en-US" dirty="0"/>
          </a:p>
          <a:p>
            <a:r>
              <a:rPr lang="en-US" dirty="0">
                <a:hlinkClick r:id="rId3"/>
              </a:rPr>
              <a:t>Example for SQL Script Library</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6E770513-5D7E-4E9C-95BA-F42ED282FAC1}"/>
              </a:ext>
            </a:extLst>
          </p:cNvPr>
          <p:cNvSpPr txBox="1"/>
          <p:nvPr/>
        </p:nvSpPr>
        <p:spPr>
          <a:xfrm>
            <a:off x="261764" y="2484828"/>
            <a:ext cx="11342254" cy="3139321"/>
          </a:xfrm>
          <a:prstGeom prst="rect">
            <a:avLst/>
          </a:prstGeom>
          <a:noFill/>
        </p:spPr>
        <p:txBody>
          <a:bodyPr wrap="square" rtlCol="0">
            <a:spAutoFit/>
          </a:bodyPr>
          <a:lstStyle/>
          <a:p>
            <a:r>
              <a:rPr lang="en-US" b="1" u="sng" dirty="0"/>
              <a:t>Syntax and Steps</a:t>
            </a:r>
          </a:p>
          <a:p>
            <a:endParaRPr lang="en-US" dirty="0"/>
          </a:p>
          <a:p>
            <a:pPr marL="342900" indent="-342900">
              <a:buAutoNum type="arabicPeriod"/>
            </a:pPr>
            <a:r>
              <a:rPr lang="en-US" dirty="0"/>
              <a:t>Create an </a:t>
            </a:r>
            <a:r>
              <a:rPr lang="en-US" dirty="0" err="1"/>
              <a:t>hdblibrary</a:t>
            </a:r>
            <a:r>
              <a:rPr lang="en-US" dirty="0"/>
              <a:t> artefact in SAP Business application studio</a:t>
            </a:r>
          </a:p>
          <a:p>
            <a:pPr marL="342900" indent="-342900">
              <a:buAutoNum type="arabicPeriod"/>
            </a:pPr>
            <a:r>
              <a:rPr lang="en-US" dirty="0"/>
              <a:t>Define library using below syntax</a:t>
            </a:r>
          </a:p>
          <a:p>
            <a:pPr lvl="1"/>
            <a:endParaRPr lang="en-US" dirty="0"/>
          </a:p>
          <a:p>
            <a:pPr lvl="1"/>
            <a:endParaRPr lang="en-US" dirty="0"/>
          </a:p>
          <a:p>
            <a:pPr lvl="1"/>
            <a:endParaRPr lang="en-US" dirty="0"/>
          </a:p>
          <a:p>
            <a:pPr lvl="1"/>
            <a:endParaRPr lang="en-US" dirty="0"/>
          </a:p>
          <a:p>
            <a:pPr lvl="1"/>
            <a:endParaRPr lang="en-US" dirty="0"/>
          </a:p>
          <a:p>
            <a:pPr marL="342900" indent="-342900">
              <a:buAutoNum type="arabicPeriod"/>
            </a:pPr>
            <a:r>
              <a:rPr lang="en-US" dirty="0"/>
              <a:t>Define functions/procedures in the library</a:t>
            </a:r>
          </a:p>
          <a:p>
            <a:pPr marL="342900" indent="-342900">
              <a:buAutoNum type="arabicPeriod"/>
            </a:pPr>
            <a:r>
              <a:rPr lang="en-US" dirty="0"/>
              <a:t>Call library functions using </a:t>
            </a:r>
            <a:r>
              <a:rPr lang="en-US" dirty="0" err="1"/>
              <a:t>libraryname:function_name</a:t>
            </a:r>
            <a:endParaRPr lang="en-US" dirty="0"/>
          </a:p>
        </p:txBody>
      </p:sp>
      <p:pic>
        <p:nvPicPr>
          <p:cNvPr id="7" name="Picture 6">
            <a:extLst>
              <a:ext uri="{FF2B5EF4-FFF2-40B4-BE49-F238E27FC236}">
                <a16:creationId xmlns:a16="http://schemas.microsoft.com/office/drawing/2014/main" id="{6B8E0D14-9D6E-4C56-9E76-B8E2ABCF4858}"/>
              </a:ext>
            </a:extLst>
          </p:cNvPr>
          <p:cNvPicPr>
            <a:picLocks noChangeAspect="1"/>
          </p:cNvPicPr>
          <p:nvPr/>
        </p:nvPicPr>
        <p:blipFill>
          <a:blip r:embed="rId4"/>
          <a:stretch>
            <a:fillRect/>
          </a:stretch>
        </p:blipFill>
        <p:spPr>
          <a:xfrm>
            <a:off x="717126" y="4054489"/>
            <a:ext cx="1798476" cy="1021168"/>
          </a:xfrm>
          <a:prstGeom prst="rect">
            <a:avLst/>
          </a:prstGeom>
        </p:spPr>
      </p:pic>
    </p:spTree>
    <p:extLst>
      <p:ext uri="{BB962C8B-B14F-4D97-AF65-F5344CB8AC3E}">
        <p14:creationId xmlns:p14="http://schemas.microsoft.com/office/powerpoint/2010/main" val="43057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UDF – User Defined Functions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63364" y="979655"/>
            <a:ext cx="11161643" cy="5632311"/>
          </a:xfrm>
          <a:prstGeom prst="rect">
            <a:avLst/>
          </a:prstGeom>
          <a:noFill/>
        </p:spPr>
        <p:txBody>
          <a:bodyPr wrap="square" rtlCol="0">
            <a:spAutoFit/>
          </a:bodyPr>
          <a:lstStyle/>
          <a:p>
            <a:r>
              <a:rPr lang="en-US" dirty="0"/>
              <a:t>Functions, or User Defined Functions (UDF), as they are more formally known, allow developers to capture a reusable block of </a:t>
            </a:r>
            <a:r>
              <a:rPr lang="en-US" dirty="0" err="1"/>
              <a:t>SQLScript</a:t>
            </a:r>
            <a:r>
              <a:rPr lang="en-US" dirty="0"/>
              <a:t> code that provides a result after working through some data processing logic. Often, functions allow input parameters to pass key information to the processing logic so that the function can be reused in different scenarios.</a:t>
            </a:r>
          </a:p>
          <a:p>
            <a:endParaRPr lang="en-US" dirty="0"/>
          </a:p>
          <a:p>
            <a:r>
              <a:rPr lang="en-US" dirty="0"/>
              <a:t>Functions are relevant to SAP HANA Cloud modeling because they offer a way to extend the standard capabilities provided with graphical calculation views to reach more complex data processing possibilities. Functions are written in </a:t>
            </a:r>
            <a:r>
              <a:rPr lang="en-US" dirty="0" err="1"/>
              <a:t>SQLScript</a:t>
            </a:r>
            <a:r>
              <a:rPr lang="en-US" dirty="0"/>
              <a:t> language using source files. After a successful deployment, a runtime object is generated from the source file. When executed, functions always run in the in-memory SAP HANA Cloud database, and so performance is optimized.</a:t>
            </a:r>
          </a:p>
          <a:p>
            <a:endParaRPr lang="en-US" dirty="0"/>
          </a:p>
          <a:p>
            <a:r>
              <a:rPr lang="en-US" dirty="0"/>
              <a:t>SAP HANA Cloud supports scalar and table functions. Table and scalar functions are created as source files in a project folder. The source file has the extension .</a:t>
            </a:r>
            <a:r>
              <a:rPr lang="en-US" dirty="0" err="1"/>
              <a:t>hdbfunction</a:t>
            </a:r>
            <a:r>
              <a:rPr lang="en-US" dirty="0"/>
              <a:t> The same extension is used for table and scalar functions.</a:t>
            </a:r>
          </a:p>
          <a:p>
            <a:endParaRPr lang="en-US" dirty="0"/>
          </a:p>
          <a:p>
            <a:r>
              <a:rPr lang="en-US" dirty="0"/>
              <a:t>Functions, both scalar and table, are always read-only. It is not possible to alter the database by using data definition statements such as create table, or data manipulation statements such as update.</a:t>
            </a:r>
          </a:p>
          <a:p>
            <a:endParaRPr lang="en-US" dirty="0"/>
          </a:p>
          <a:p>
            <a:r>
              <a:rPr lang="en-US" dirty="0"/>
              <a:t>Functions can call other functions which encourages a modular approach to ensure high reuse.</a:t>
            </a:r>
          </a:p>
          <a:p>
            <a:endParaRPr lang="en-US" dirty="0"/>
          </a:p>
          <a:p>
            <a:r>
              <a:rPr lang="en-US" dirty="0">
                <a:hlinkClick r:id="rId3"/>
              </a:rPr>
              <a:t>Example of SQL Script functions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740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655687" cy="550920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t>Solving the issue of exposure of calculation view</a:t>
            </a:r>
          </a:p>
          <a:p>
            <a:pPr marL="285750" indent="-285750">
              <a:buClr>
                <a:schemeClr val="tx1"/>
              </a:buClr>
              <a:buFont typeface="Arial" panose="020B0604020202020204" pitchFamily="34" charset="0"/>
              <a:buChar char="•"/>
            </a:pPr>
            <a:r>
              <a:rPr lang="en-US" sz="1600" dirty="0"/>
              <a:t>What is SQL Script?</a:t>
            </a:r>
          </a:p>
          <a:p>
            <a:pPr marL="285750" indent="-285750">
              <a:buClr>
                <a:schemeClr val="tx1"/>
              </a:buClr>
              <a:buFont typeface="Arial" panose="020B0604020202020204" pitchFamily="34" charset="0"/>
              <a:buChar char="•"/>
            </a:pPr>
            <a:r>
              <a:rPr lang="en-US" sz="1600" dirty="0"/>
              <a:t>Advantage of SQL Script</a:t>
            </a:r>
          </a:p>
          <a:p>
            <a:pPr marL="285750" indent="-285750">
              <a:buClr>
                <a:schemeClr val="tx1"/>
              </a:buClr>
              <a:buFont typeface="Arial" panose="020B0604020202020204" pitchFamily="34" charset="0"/>
              <a:buChar char="•"/>
            </a:pPr>
            <a:r>
              <a:rPr lang="en-US" sz="1600" dirty="0"/>
              <a:t>Types of SQL Script</a:t>
            </a:r>
          </a:p>
          <a:p>
            <a:pPr marL="285750" indent="-285750">
              <a:buClr>
                <a:schemeClr val="tx1"/>
              </a:buClr>
              <a:buFont typeface="Arial" panose="020B0604020202020204" pitchFamily="34" charset="0"/>
              <a:buChar char="•"/>
            </a:pPr>
            <a:r>
              <a:rPr lang="en-US" sz="1600" dirty="0"/>
              <a:t>Basic Rules of creating SQL Script</a:t>
            </a:r>
          </a:p>
          <a:p>
            <a:pPr marL="285750" indent="-285750">
              <a:buClr>
                <a:schemeClr val="tx1"/>
              </a:buClr>
              <a:buFont typeface="Arial" panose="020B0604020202020204" pitchFamily="34" charset="0"/>
              <a:buChar char="•"/>
            </a:pPr>
            <a:r>
              <a:rPr lang="en-US" sz="1600" dirty="0"/>
              <a:t>How to create SQL Script in HANA</a:t>
            </a:r>
          </a:p>
          <a:p>
            <a:pPr marL="285750" indent="-285750">
              <a:buClr>
                <a:schemeClr val="tx1"/>
              </a:buClr>
              <a:buFont typeface="Arial" panose="020B0604020202020204" pitchFamily="34" charset="0"/>
              <a:buChar char="•"/>
            </a:pPr>
            <a:r>
              <a:rPr lang="en-US" sz="1600" dirty="0"/>
              <a:t>Create Anonymous Block</a:t>
            </a:r>
          </a:p>
          <a:p>
            <a:pPr marL="285750" indent="-285750">
              <a:buClr>
                <a:schemeClr val="tx1"/>
              </a:buClr>
              <a:buFont typeface="Arial" panose="020B0604020202020204" pitchFamily="34" charset="0"/>
              <a:buChar char="•"/>
            </a:pPr>
            <a:r>
              <a:rPr lang="en-US" sz="1600" dirty="0"/>
              <a:t>Create First Procedure</a:t>
            </a:r>
          </a:p>
          <a:p>
            <a:pPr marL="285750" indent="-285750">
              <a:buClr>
                <a:schemeClr val="tx1"/>
              </a:buClr>
              <a:buFont typeface="Arial" panose="020B0604020202020204" pitchFamily="34" charset="0"/>
              <a:buChar char="•"/>
            </a:pPr>
            <a:r>
              <a:rPr lang="en-US" sz="1600" dirty="0"/>
              <a:t>Expose Procedure as a Service</a:t>
            </a:r>
          </a:p>
          <a:p>
            <a:pPr marL="285750" indent="-285750">
              <a:buClr>
                <a:schemeClr val="tx1"/>
              </a:buClr>
              <a:buFont typeface="Arial" panose="020B0604020202020204" pitchFamily="34" charset="0"/>
              <a:buChar char="•"/>
            </a:pPr>
            <a:r>
              <a:rPr lang="en-US" sz="1600" dirty="0"/>
              <a:t>What is Data flow Logic?</a:t>
            </a:r>
          </a:p>
          <a:p>
            <a:pPr marL="285750" indent="-285750">
              <a:buClr>
                <a:schemeClr val="tx1"/>
              </a:buClr>
              <a:buFont typeface="Arial" panose="020B0604020202020204" pitchFamily="34" charset="0"/>
              <a:buChar char="•"/>
            </a:pPr>
            <a:r>
              <a:rPr lang="en-US" sz="1600" dirty="0"/>
              <a:t>Deep dive inside procedure</a:t>
            </a:r>
          </a:p>
          <a:p>
            <a:pPr marL="742950" lvl="1" indent="-285750">
              <a:buClr>
                <a:schemeClr val="tx1"/>
              </a:buClr>
              <a:buFont typeface="Arial" panose="020B0604020202020204" pitchFamily="34" charset="0"/>
              <a:buChar char="•"/>
            </a:pPr>
            <a:r>
              <a:rPr lang="en-US" sz="1600" dirty="0"/>
              <a:t>Simple procedure with database SELECT</a:t>
            </a:r>
          </a:p>
          <a:p>
            <a:pPr marL="742950" lvl="1" indent="-285750">
              <a:buClr>
                <a:schemeClr val="tx1"/>
              </a:buClr>
              <a:buFont typeface="Arial" panose="020B0604020202020204" pitchFamily="34" charset="0"/>
              <a:buChar char="•"/>
            </a:pPr>
            <a:r>
              <a:rPr lang="en-US" sz="1600" dirty="0"/>
              <a:t>Parameterized procedure</a:t>
            </a:r>
          </a:p>
          <a:p>
            <a:pPr marL="742950" lvl="1" indent="-285750">
              <a:buClr>
                <a:schemeClr val="tx1"/>
              </a:buClr>
              <a:buFont typeface="Arial" panose="020B0604020202020204" pitchFamily="34" charset="0"/>
              <a:buChar char="•"/>
            </a:pPr>
            <a:r>
              <a:rPr lang="en-US" sz="1600" dirty="0"/>
              <a:t>Using Implicit table variables in procedure</a:t>
            </a:r>
          </a:p>
          <a:p>
            <a:pPr marL="285750" indent="-285750">
              <a:buClr>
                <a:schemeClr val="tx1"/>
              </a:buClr>
              <a:buFont typeface="Arial" panose="020B0604020202020204" pitchFamily="34" charset="0"/>
              <a:buChar char="•"/>
            </a:pPr>
            <a:r>
              <a:rPr lang="en-US" sz="1600" dirty="0"/>
              <a:t>Create SQL Script Library</a:t>
            </a:r>
          </a:p>
          <a:p>
            <a:pPr marL="285750" indent="-285750">
              <a:buClr>
                <a:schemeClr val="tx1"/>
              </a:buClr>
              <a:buFont typeface="Arial" panose="020B0604020202020204" pitchFamily="34" charset="0"/>
              <a:buChar char="•"/>
            </a:pPr>
            <a:r>
              <a:rPr lang="en-US" sz="1600" dirty="0"/>
              <a:t>Consume library</a:t>
            </a:r>
          </a:p>
          <a:p>
            <a:pPr marL="285750" indent="-285750">
              <a:buClr>
                <a:schemeClr val="tx1"/>
              </a:buClr>
              <a:buFont typeface="Arial" panose="020B0604020202020204" pitchFamily="34" charset="0"/>
              <a:buChar char="•"/>
            </a:pPr>
            <a:r>
              <a:rPr lang="en-US" sz="1600" dirty="0"/>
              <a:t>Create SQL Script functions</a:t>
            </a:r>
          </a:p>
          <a:p>
            <a:pPr marL="285750" indent="-285750">
              <a:buClr>
                <a:schemeClr val="tx1"/>
              </a:buClr>
              <a:buFont typeface="Arial" panose="020B0604020202020204" pitchFamily="34" charset="0"/>
              <a:buChar char="•"/>
            </a:pPr>
            <a:r>
              <a:rPr lang="en-US" sz="1600" dirty="0"/>
              <a:t>Difference between procedure and functions</a:t>
            </a:r>
          </a:p>
          <a:p>
            <a:pPr marL="285750" indent="-285750">
              <a:buClr>
                <a:schemeClr val="tx1"/>
              </a:buClr>
              <a:buFont typeface="Arial" panose="020B0604020202020204" pitchFamily="34" charset="0"/>
              <a:buChar char="•"/>
            </a:pPr>
            <a:r>
              <a:rPr lang="en-US" sz="1600" dirty="0"/>
              <a:t>Calling functions in procedure</a:t>
            </a:r>
          </a:p>
          <a:p>
            <a:pPr marL="285750" indent="-285750">
              <a:buClr>
                <a:schemeClr val="tx1"/>
              </a:buClr>
              <a:buFont typeface="Arial" panose="020B0604020202020204" pitchFamily="34" charset="0"/>
              <a:buChar char="•"/>
            </a:pPr>
            <a:r>
              <a:rPr lang="en-US" sz="1600" dirty="0"/>
              <a:t>Debugging SQL Script code</a:t>
            </a:r>
          </a:p>
          <a:p>
            <a:pPr lvl="1">
              <a:buClr>
                <a:schemeClr val="tx1"/>
              </a:buClr>
            </a:pPr>
            <a:endParaRPr lang="en-US" sz="1600" dirty="0"/>
          </a:p>
          <a:p>
            <a:pPr marL="742950" lvl="1" indent="-285750">
              <a:buClr>
                <a:schemeClr val="tx1"/>
              </a:buClr>
              <a:buFont typeface="Arial" panose="020B0604020202020204" pitchFamily="34" charset="0"/>
              <a:buChar char="•"/>
            </a:pP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Procedure v/s Functions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523E41D4-3611-42C6-A286-E86E932B0D21}"/>
              </a:ext>
            </a:extLst>
          </p:cNvPr>
          <p:cNvSpPr txBox="1"/>
          <p:nvPr/>
        </p:nvSpPr>
        <p:spPr>
          <a:xfrm>
            <a:off x="320040" y="978408"/>
            <a:ext cx="115214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Procedures						Functions</a:t>
            </a:r>
          </a:p>
        </p:txBody>
      </p:sp>
      <p:cxnSp>
        <p:nvCxnSpPr>
          <p:cNvPr id="7" name="Straight Connector 6">
            <a:extLst>
              <a:ext uri="{FF2B5EF4-FFF2-40B4-BE49-F238E27FC236}">
                <a16:creationId xmlns:a16="http://schemas.microsoft.com/office/drawing/2014/main" id="{86650BB7-8639-4CFA-B765-48CE784B4DF8}"/>
              </a:ext>
            </a:extLst>
          </p:cNvPr>
          <p:cNvCxnSpPr>
            <a:cxnSpLocks/>
            <a:stCxn id="6" idx="0"/>
          </p:cNvCxnSpPr>
          <p:nvPr/>
        </p:nvCxnSpPr>
        <p:spPr>
          <a:xfrm flipH="1">
            <a:off x="6058186" y="978408"/>
            <a:ext cx="22574" cy="367196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DAB75B-B436-414F-9779-7644CDD182BB}"/>
              </a:ext>
            </a:extLst>
          </p:cNvPr>
          <p:cNvSpPr txBox="1"/>
          <p:nvPr/>
        </p:nvSpPr>
        <p:spPr>
          <a:xfrm>
            <a:off x="320040" y="1619794"/>
            <a:ext cx="555824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Can have multiple OUT parameters</a:t>
            </a:r>
          </a:p>
          <a:p>
            <a:pPr marL="285750" indent="-285750">
              <a:buFont typeface="Arial" panose="020B0604020202020204" pitchFamily="34" charset="0"/>
              <a:buChar char="•"/>
            </a:pPr>
            <a:r>
              <a:rPr lang="en-US" dirty="0"/>
              <a:t>We can have INOUT parameters</a:t>
            </a:r>
          </a:p>
          <a:p>
            <a:pPr marL="285750" indent="-285750">
              <a:buFont typeface="Arial" panose="020B0604020202020204" pitchFamily="34" charset="0"/>
              <a:buChar char="•"/>
            </a:pPr>
            <a:r>
              <a:rPr lang="en-US" dirty="0"/>
              <a:t>Called via </a:t>
            </a:r>
            <a:r>
              <a:rPr lang="en-US" b="1" dirty="0"/>
              <a:t>call </a:t>
            </a:r>
            <a:r>
              <a:rPr lang="en-US" dirty="0"/>
              <a:t>statement</a:t>
            </a:r>
          </a:p>
          <a:p>
            <a:pPr marL="285750" indent="-285750">
              <a:buFont typeface="Arial" panose="020B0604020202020204" pitchFamily="34" charset="0"/>
              <a:buChar char="•"/>
            </a:pPr>
            <a:r>
              <a:rPr lang="en-US" dirty="0"/>
              <a:t>Can be consumed in another procedure and function</a:t>
            </a:r>
          </a:p>
          <a:p>
            <a:pPr marL="285750" indent="-285750">
              <a:buFont typeface="Arial" panose="020B0604020202020204" pitchFamily="34" charset="0"/>
              <a:buChar char="•"/>
            </a:pPr>
            <a:r>
              <a:rPr lang="en-US" dirty="0"/>
              <a:t>Heavy weight</a:t>
            </a:r>
          </a:p>
        </p:txBody>
      </p:sp>
      <p:sp>
        <p:nvSpPr>
          <p:cNvPr id="10" name="TextBox 9">
            <a:extLst>
              <a:ext uri="{FF2B5EF4-FFF2-40B4-BE49-F238E27FC236}">
                <a16:creationId xmlns:a16="http://schemas.microsoft.com/office/drawing/2014/main" id="{A549A539-25CF-4805-BAC6-DAB3EF318C7C}"/>
              </a:ext>
            </a:extLst>
          </p:cNvPr>
          <p:cNvSpPr txBox="1"/>
          <p:nvPr/>
        </p:nvSpPr>
        <p:spPr>
          <a:xfrm>
            <a:off x="6402977" y="1602942"/>
            <a:ext cx="555824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Functions always return ONE RETURN parameter</a:t>
            </a:r>
          </a:p>
          <a:p>
            <a:pPr marL="285750" indent="-285750">
              <a:buFont typeface="Arial" panose="020B0604020202020204" pitchFamily="34" charset="0"/>
              <a:buChar char="•"/>
            </a:pPr>
            <a:r>
              <a:rPr lang="en-US" dirty="0"/>
              <a:t>Do not support INOUT parameter</a:t>
            </a:r>
          </a:p>
          <a:p>
            <a:pPr marL="285750" indent="-285750">
              <a:buFont typeface="Arial" panose="020B0604020202020204" pitchFamily="34" charset="0"/>
              <a:buChar char="•"/>
            </a:pPr>
            <a:r>
              <a:rPr lang="en-US" dirty="0"/>
              <a:t>Always called using Queries</a:t>
            </a:r>
          </a:p>
          <a:p>
            <a:pPr marL="285750" indent="-285750">
              <a:buFont typeface="Arial" panose="020B0604020202020204" pitchFamily="34" charset="0"/>
              <a:buChar char="•"/>
            </a:pPr>
            <a:r>
              <a:rPr lang="en-US" dirty="0"/>
              <a:t>Can be consumed in another procedure and function</a:t>
            </a:r>
          </a:p>
          <a:p>
            <a:pPr marL="285750" indent="-285750">
              <a:buFont typeface="Arial" panose="020B0604020202020204" pitchFamily="34" charset="0"/>
              <a:buChar char="•"/>
            </a:pPr>
            <a:r>
              <a:rPr lang="en-US" dirty="0"/>
              <a:t>Light weight</a:t>
            </a:r>
          </a:p>
          <a:p>
            <a:pPr marL="285750" indent="-285750">
              <a:buFont typeface="Arial" panose="020B0604020202020204" pitchFamily="34" charset="0"/>
              <a:buChar char="•"/>
            </a:pPr>
            <a:r>
              <a:rPr lang="en-US" dirty="0"/>
              <a:t>There are 2 sub-types</a:t>
            </a:r>
          </a:p>
        </p:txBody>
      </p:sp>
      <p:sp>
        <p:nvSpPr>
          <p:cNvPr id="11" name="TextBox 10">
            <a:extLst>
              <a:ext uri="{FF2B5EF4-FFF2-40B4-BE49-F238E27FC236}">
                <a16:creationId xmlns:a16="http://schemas.microsoft.com/office/drawing/2014/main" id="{A763A550-1061-4570-A679-23A8307329D9}"/>
              </a:ext>
            </a:extLst>
          </p:cNvPr>
          <p:cNvSpPr txBox="1"/>
          <p:nvPr/>
        </p:nvSpPr>
        <p:spPr>
          <a:xfrm>
            <a:off x="6402977" y="3579223"/>
            <a:ext cx="5222966" cy="923330"/>
          </a:xfrm>
          <a:prstGeom prst="rect">
            <a:avLst/>
          </a:prstGeom>
          <a:noFill/>
        </p:spPr>
        <p:txBody>
          <a:bodyPr wrap="square" rtlCol="0">
            <a:spAutoFit/>
          </a:bodyPr>
          <a:lstStyle/>
          <a:p>
            <a:r>
              <a:rPr lang="en-US" dirty="0"/>
              <a:t>SUM, MIN, COUNT, MAX..</a:t>
            </a:r>
          </a:p>
          <a:p>
            <a:r>
              <a:rPr lang="en-US" dirty="0"/>
              <a:t>Now since we are creating custom functions, we call them </a:t>
            </a:r>
            <a:r>
              <a:rPr lang="en-US" b="1" i="1" dirty="0"/>
              <a:t>user defined functions - UDF</a:t>
            </a:r>
            <a:endParaRPr lang="en-US" dirty="0"/>
          </a:p>
        </p:txBody>
      </p:sp>
      <p:sp>
        <p:nvSpPr>
          <p:cNvPr id="12" name="Rectangle 11">
            <a:extLst>
              <a:ext uri="{FF2B5EF4-FFF2-40B4-BE49-F238E27FC236}">
                <a16:creationId xmlns:a16="http://schemas.microsoft.com/office/drawing/2014/main" id="{23685FF5-06F7-4579-9BDE-B2DB4D5282B0}"/>
              </a:ext>
            </a:extLst>
          </p:cNvPr>
          <p:cNvSpPr/>
          <p:nvPr/>
        </p:nvSpPr>
        <p:spPr>
          <a:xfrm>
            <a:off x="210311" y="5065264"/>
            <a:ext cx="7279059" cy="369332"/>
          </a:xfrm>
          <a:prstGeom prst="rect">
            <a:avLst/>
          </a:prstGeom>
        </p:spPr>
        <p:txBody>
          <a:bodyPr wrap="square">
            <a:spAutoFit/>
          </a:bodyPr>
          <a:lstStyle/>
          <a:p>
            <a:r>
              <a:rPr lang="en-US" dirty="0"/>
              <a:t>http://sap.optimieren.de/hana/hana/html/_gsql_functions.html</a:t>
            </a:r>
          </a:p>
        </p:txBody>
      </p:sp>
    </p:spTree>
    <p:extLst>
      <p:ext uri="{BB962C8B-B14F-4D97-AF65-F5344CB8AC3E}">
        <p14:creationId xmlns:p14="http://schemas.microsoft.com/office/powerpoint/2010/main" val="3155212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783290" y="2840859"/>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 SQL Script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2052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260+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26000+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Expose View as a Service in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2862322"/>
          </a:xfrm>
          <a:prstGeom prst="rect">
            <a:avLst/>
          </a:prstGeom>
          <a:noFill/>
        </p:spPr>
        <p:txBody>
          <a:bodyPr wrap="square" rtlCol="0">
            <a:spAutoFit/>
          </a:bodyPr>
          <a:lstStyle/>
          <a:p>
            <a:r>
              <a:rPr lang="en-US" dirty="0"/>
              <a:t>Following are the steps to expose a view as a CAP Service in BTP</a:t>
            </a:r>
          </a:p>
          <a:p>
            <a:endParaRPr lang="en-US" dirty="0"/>
          </a:p>
          <a:p>
            <a:pPr marL="342900" indent="-342900">
              <a:buAutoNum type="arabicPeriod"/>
            </a:pPr>
            <a:r>
              <a:rPr lang="en-US" dirty="0"/>
              <a:t>Go to the </a:t>
            </a:r>
            <a:r>
              <a:rPr lang="en-US" b="1" dirty="0" err="1"/>
              <a:t>db</a:t>
            </a:r>
            <a:r>
              <a:rPr lang="en-US" b="1" dirty="0"/>
              <a:t> </a:t>
            </a:r>
            <a:r>
              <a:rPr lang="en-US" dirty="0"/>
              <a:t>folder inside the CAP project – </a:t>
            </a:r>
            <a:r>
              <a:rPr lang="en-US" b="1" i="1" dirty="0"/>
              <a:t>cd </a:t>
            </a:r>
            <a:r>
              <a:rPr lang="en-US" b="1" i="1" dirty="0" err="1"/>
              <a:t>db</a:t>
            </a:r>
            <a:endParaRPr lang="en-US" b="1" i="1" dirty="0"/>
          </a:p>
          <a:p>
            <a:pPr marL="342900" indent="-342900">
              <a:buAutoNum type="arabicPeriod"/>
            </a:pPr>
            <a:r>
              <a:rPr lang="en-US" dirty="0"/>
              <a:t>Compile the View code to CDS code – </a:t>
            </a:r>
            <a:r>
              <a:rPr lang="en-US" b="1" i="1" dirty="0" err="1"/>
              <a:t>hana</a:t>
            </a:r>
            <a:r>
              <a:rPr lang="en-US" b="1" i="1" dirty="0"/>
              <a:t>-cli </a:t>
            </a:r>
            <a:r>
              <a:rPr lang="en-US" b="1" i="1" dirty="0" err="1"/>
              <a:t>inspectView</a:t>
            </a:r>
            <a:r>
              <a:rPr lang="en-US" b="1" i="1" dirty="0"/>
              <a:t> –v VIEW_NAME -o cds</a:t>
            </a:r>
          </a:p>
          <a:p>
            <a:pPr marL="342900" indent="-342900">
              <a:buAutoNum type="arabicPeriod"/>
            </a:pPr>
            <a:r>
              <a:rPr lang="en-US" dirty="0"/>
              <a:t>Copy the generated code to the </a:t>
            </a:r>
            <a:r>
              <a:rPr lang="en-US" b="1" dirty="0" err="1"/>
              <a:t>datamodel.cds</a:t>
            </a:r>
            <a:r>
              <a:rPr lang="en-US" b="1" dirty="0"/>
              <a:t> </a:t>
            </a:r>
            <a:r>
              <a:rPr lang="en-US" dirty="0"/>
              <a:t>file with below annotations </a:t>
            </a: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cds.persistence.calcview</a:t>
            </a:r>
            <a:endParaRPr lang="en-US" dirty="0">
              <a:latin typeface="72 Condensed" panose="020B0506030000000003" pitchFamily="34" charset="0"/>
              <a:cs typeface="72 Condensed" panose="020B0506030000000003" pitchFamily="34" charset="0"/>
            </a:endParaRP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cds.persistence.exists</a:t>
            </a:r>
            <a:r>
              <a:rPr lang="en-US" dirty="0">
                <a:latin typeface="72 Condensed" panose="020B0506030000000003" pitchFamily="34" charset="0"/>
                <a:cs typeface="72 Condensed" panose="020B0506030000000003" pitchFamily="34" charset="0"/>
              </a:rPr>
              <a:t> </a:t>
            </a:r>
          </a:p>
          <a:p>
            <a:pPr marL="342900" indent="-342900">
              <a:buAutoNum type="arabicPeriod" startAt="4"/>
            </a:pPr>
            <a:r>
              <a:rPr lang="en-US" dirty="0"/>
              <a:t>Expose the service in </a:t>
            </a:r>
            <a:r>
              <a:rPr lang="en-US" b="1" dirty="0" err="1"/>
              <a:t>CatalogService.cds</a:t>
            </a:r>
            <a:r>
              <a:rPr lang="en-US" b="1" dirty="0"/>
              <a:t> </a:t>
            </a:r>
            <a:r>
              <a:rPr lang="en-US" dirty="0"/>
              <a:t>file as a </a:t>
            </a:r>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readonly</a:t>
            </a:r>
            <a:r>
              <a:rPr lang="en-US" dirty="0">
                <a:latin typeface="72 Condensed" panose="020B0506030000000003" pitchFamily="34" charset="0"/>
                <a:cs typeface="72 Condensed" panose="020B0506030000000003" pitchFamily="34" charset="0"/>
              </a:rPr>
              <a:t> </a:t>
            </a:r>
            <a:r>
              <a:rPr lang="en-US" dirty="0"/>
              <a:t>Entity</a:t>
            </a:r>
          </a:p>
          <a:p>
            <a:pPr marL="342900" indent="-342900">
              <a:buAutoNum type="arabicPeriod" startAt="4"/>
            </a:pPr>
            <a:r>
              <a:rPr lang="en-US" dirty="0"/>
              <a:t>Test the OData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ADDEDCAB-2941-4992-A26D-D97BE0C504FA}"/>
              </a:ext>
            </a:extLst>
          </p:cNvPr>
          <p:cNvPicPr>
            <a:picLocks noChangeAspect="1"/>
          </p:cNvPicPr>
          <p:nvPr/>
        </p:nvPicPr>
        <p:blipFill>
          <a:blip r:embed="rId3"/>
          <a:stretch>
            <a:fillRect/>
          </a:stretch>
        </p:blipFill>
        <p:spPr>
          <a:xfrm>
            <a:off x="2218326" y="4429883"/>
            <a:ext cx="3962509" cy="1531589"/>
          </a:xfrm>
          <a:prstGeom prst="rect">
            <a:avLst/>
          </a:prstGeom>
        </p:spPr>
      </p:pic>
      <p:sp>
        <p:nvSpPr>
          <p:cNvPr id="4" name="Arrow: Chevron 3">
            <a:extLst>
              <a:ext uri="{FF2B5EF4-FFF2-40B4-BE49-F238E27FC236}">
                <a16:creationId xmlns:a16="http://schemas.microsoft.com/office/drawing/2014/main" id="{3967A3D8-2F19-47B5-9B3D-FAAAD2587E98}"/>
              </a:ext>
            </a:extLst>
          </p:cNvPr>
          <p:cNvSpPr/>
          <p:nvPr/>
        </p:nvSpPr>
        <p:spPr>
          <a:xfrm>
            <a:off x="6317673" y="4965594"/>
            <a:ext cx="424873" cy="3879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659D7B5-1739-46BB-B05E-EB33BECA8AE7}"/>
              </a:ext>
            </a:extLst>
          </p:cNvPr>
          <p:cNvPicPr>
            <a:picLocks noChangeAspect="1"/>
          </p:cNvPicPr>
          <p:nvPr/>
        </p:nvPicPr>
        <p:blipFill>
          <a:blip r:embed="rId4"/>
          <a:stretch>
            <a:fillRect/>
          </a:stretch>
        </p:blipFill>
        <p:spPr>
          <a:xfrm>
            <a:off x="6879384" y="4850557"/>
            <a:ext cx="2941575" cy="502964"/>
          </a:xfrm>
          <a:prstGeom prst="rect">
            <a:avLst/>
          </a:prstGeom>
        </p:spPr>
      </p:pic>
    </p:spTree>
    <p:extLst>
      <p:ext uri="{BB962C8B-B14F-4D97-AF65-F5344CB8AC3E}">
        <p14:creationId xmlns:p14="http://schemas.microsoft.com/office/powerpoint/2010/main" val="19874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54128" y="896528"/>
            <a:ext cx="11161643" cy="646331"/>
          </a:xfrm>
          <a:prstGeom prst="rect">
            <a:avLst/>
          </a:prstGeom>
          <a:noFill/>
        </p:spPr>
        <p:txBody>
          <a:bodyPr wrap="square" rtlCol="0">
            <a:spAutoFit/>
          </a:bodyPr>
          <a:lstStyle/>
          <a:p>
            <a:pPr algn="just"/>
            <a:r>
              <a:rPr lang="en-US" dirty="0">
                <a:latin typeface="72" panose="020B0503030000000003" pitchFamily="34" charset="0"/>
              </a:rPr>
              <a:t>SQL Script is a set of extensions added on top of standard SQL. It is used to exploit the specific features of SAP HANA.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89290D3-9452-4D08-AD92-CAA6490A85E8}"/>
              </a:ext>
            </a:extLst>
          </p:cNvPr>
          <p:cNvPicPr>
            <a:picLocks noChangeAspect="1"/>
          </p:cNvPicPr>
          <p:nvPr/>
        </p:nvPicPr>
        <p:blipFill>
          <a:blip r:embed="rId3"/>
          <a:stretch>
            <a:fillRect/>
          </a:stretch>
        </p:blipFill>
        <p:spPr>
          <a:xfrm>
            <a:off x="86273" y="1265860"/>
            <a:ext cx="6591618" cy="3086213"/>
          </a:xfrm>
          <a:prstGeom prst="rect">
            <a:avLst/>
          </a:prstGeom>
        </p:spPr>
      </p:pic>
      <p:sp>
        <p:nvSpPr>
          <p:cNvPr id="5" name="Rectangle 4">
            <a:extLst>
              <a:ext uri="{FF2B5EF4-FFF2-40B4-BE49-F238E27FC236}">
                <a16:creationId xmlns:a16="http://schemas.microsoft.com/office/drawing/2014/main" id="{4EA232DE-24F3-4F19-82B9-82DCF856D7CD}"/>
              </a:ext>
            </a:extLst>
          </p:cNvPr>
          <p:cNvSpPr/>
          <p:nvPr/>
        </p:nvSpPr>
        <p:spPr>
          <a:xfrm>
            <a:off x="354128" y="4527564"/>
            <a:ext cx="11302162" cy="1754326"/>
          </a:xfrm>
          <a:prstGeom prst="rect">
            <a:avLst/>
          </a:prstGeom>
        </p:spPr>
        <p:txBody>
          <a:bodyPr wrap="square">
            <a:spAutoFit/>
          </a:bodyPr>
          <a:lstStyle/>
          <a:p>
            <a:pPr algn="just"/>
            <a:r>
              <a:rPr lang="en-US" dirty="0">
                <a:latin typeface="72" panose="020B0503030000000003" pitchFamily="34" charset="0"/>
              </a:rPr>
              <a:t>By using these extensions, SQL Script allows much more pushdown of the data–intensive processing to the SAP HANA database, which otherwise would have to be done at the application level.</a:t>
            </a:r>
          </a:p>
          <a:p>
            <a:pPr algn="just"/>
            <a:endParaRPr lang="en-US" dirty="0">
              <a:latin typeface="72" panose="020B0503030000000003" pitchFamily="34" charset="0"/>
            </a:endParaRPr>
          </a:p>
          <a:p>
            <a:pPr algn="just"/>
            <a:r>
              <a:rPr lang="en-US" dirty="0">
                <a:latin typeface="72" panose="020B0503030000000003" pitchFamily="34" charset="0"/>
              </a:rPr>
              <a:t>Applications benefit most from the potential of SAP HANA when they perform as many data-intensive computations in the database as possible. This avoids loading large amounts of data into an application server separate from SAP HANA, and leverages fast column operations, query optimization, and parallel execution. </a:t>
            </a:r>
            <a:endParaRPr lang="en-US" b="0" i="0" dirty="0">
              <a:effectLst/>
              <a:latin typeface="72" panose="020B0503030000000003" pitchFamily="34" charset="0"/>
            </a:endParaRPr>
          </a:p>
        </p:txBody>
      </p:sp>
      <p:pic>
        <p:nvPicPr>
          <p:cNvPr id="1026" name="Picture 2" descr="https://learning.sap.com/service/media/HC450e_01_en-US_media/HC450e_01_en-US_images/Explain_basic_concepts_about_SQLScript_005.png">
            <a:extLst>
              <a:ext uri="{FF2B5EF4-FFF2-40B4-BE49-F238E27FC236}">
                <a16:creationId xmlns:a16="http://schemas.microsoft.com/office/drawing/2014/main" id="{E26DBA58-2690-42E9-8843-B4956A95EE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8170" y="1660296"/>
            <a:ext cx="5478595" cy="261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02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Advantage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dirty="0">
                <a:latin typeface="72" panose="020B0503030000000003" pitchFamily="34" charset="0"/>
              </a:rPr>
              <a:t>Compared to standard SQL, </a:t>
            </a:r>
            <a:r>
              <a:rPr lang="en-US" dirty="0" err="1">
                <a:latin typeface="72" panose="020B0503030000000003" pitchFamily="34" charset="0"/>
              </a:rPr>
              <a:t>SQLScript</a:t>
            </a:r>
            <a:r>
              <a:rPr lang="en-US" dirty="0">
                <a:latin typeface="72" panose="020B0503030000000003" pitchFamily="34" charset="0"/>
              </a:rPr>
              <a:t> provides the following advantages:</a:t>
            </a:r>
          </a:p>
          <a:p>
            <a:pPr algn="just"/>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Using </a:t>
            </a:r>
            <a:r>
              <a:rPr lang="en-US" dirty="0" err="1">
                <a:latin typeface="72" panose="020B0503030000000003" pitchFamily="34" charset="0"/>
              </a:rPr>
              <a:t>SQLScript</a:t>
            </a:r>
            <a:r>
              <a:rPr lang="en-US" dirty="0">
                <a:latin typeface="72" panose="020B0503030000000003" pitchFamily="34" charset="0"/>
              </a:rPr>
              <a:t>, complex logic can be broken down into smaller chunks of code. This encourages a modular programming style which means better code reuse. Standard SQL only allows the definition of SQL views to structure complex queries, and SQL views have no parameters.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supports local variables for intermediate results with implicitly-defined types. With standard SQL, it would be required to define globally visible views even for intermediate steps.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has flow control logic such as if-then-else clauses that are not available in standard SQL.</a:t>
            </a:r>
          </a:p>
          <a:p>
            <a:pPr marL="285750" indent="-285750" algn="just">
              <a:buFont typeface="Arial" panose="020B0604020202020204" pitchFamily="34" charset="0"/>
              <a:buChar char="•"/>
            </a:pPr>
            <a:r>
              <a:rPr lang="en-US" dirty="0">
                <a:latin typeface="72" panose="020B0503030000000003" pitchFamily="34" charset="0"/>
              </a:rPr>
              <a:t>Stored procedures can return multiple results, while a standard SQL query returns only one result set.</a:t>
            </a:r>
          </a:p>
          <a:p>
            <a:pPr algn="just"/>
            <a:endParaRPr lang="en-US" dirty="0">
              <a:latin typeface="72" panose="020B0503030000000003" pitchFamily="34" charset="0"/>
            </a:endParaRPr>
          </a:p>
          <a:p>
            <a:pPr algn="just"/>
            <a:r>
              <a:rPr lang="en-US" dirty="0">
                <a:latin typeface="72" panose="020B0503030000000003" pitchFamily="34" charset="0"/>
              </a:rPr>
              <a:t>Pushing the processing to SAP HANA is beneficial because there are lots of opportunities for SAP HANA to optimize the execution with in–memory, parallel processing.</a:t>
            </a:r>
          </a:p>
          <a:p>
            <a:pPr algn="just"/>
            <a:r>
              <a:rPr lang="en-US" dirty="0">
                <a:latin typeface="72" panose="020B0503030000000003" pitchFamily="34" charset="0"/>
              </a:rPr>
              <a:t>Standard SQL does not provide sufficient syntax to push many calculations to the database and as a result, the application layer has to take on this duty. This means huge amounts of data must be copied between the database server and the application server.</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30478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Standard SQL VS. </a:t>
            </a:r>
            <a:r>
              <a:rPr lang="en-US" sz="3600" dirty="0" err="1">
                <a:latin typeface="Cooper Black" panose="0208090404030B020404" pitchFamily="18" charset="0"/>
              </a:rPr>
              <a:t>SQLScript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BA2C44D-5AFD-4442-B534-A80B15A02938}"/>
              </a:ext>
            </a:extLst>
          </p:cNvPr>
          <p:cNvPicPr>
            <a:picLocks noChangeAspect="1"/>
          </p:cNvPicPr>
          <p:nvPr/>
        </p:nvPicPr>
        <p:blipFill>
          <a:blip r:embed="rId3"/>
          <a:stretch>
            <a:fillRect/>
          </a:stretch>
        </p:blipFill>
        <p:spPr>
          <a:xfrm>
            <a:off x="2319963" y="1001819"/>
            <a:ext cx="7552074" cy="4854361"/>
          </a:xfrm>
          <a:prstGeom prst="rect">
            <a:avLst/>
          </a:prstGeom>
        </p:spPr>
      </p:pic>
    </p:spTree>
    <p:extLst>
      <p:ext uri="{BB962C8B-B14F-4D97-AF65-F5344CB8AC3E}">
        <p14:creationId xmlns:p14="http://schemas.microsoft.com/office/powerpoint/2010/main" val="1286178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4891" y="779090"/>
            <a:ext cx="11161643" cy="369332"/>
          </a:xfrm>
          <a:prstGeom prst="rect">
            <a:avLst/>
          </a:prstGeom>
          <a:noFill/>
        </p:spPr>
        <p:txBody>
          <a:bodyPr wrap="square" rtlCol="0">
            <a:spAutoFit/>
          </a:bodyPr>
          <a:lstStyle/>
          <a:p>
            <a:r>
              <a:rPr lang="en-US" dirty="0">
                <a:latin typeface="72" panose="020B0503030000000003" pitchFamily="34" charset="0"/>
              </a:rPr>
              <a:t>SQL is a descriptive language that is sometimes called a declarative language.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2DAD54E7-7C1B-49CE-AEDC-47F596C6CE5D}"/>
              </a:ext>
            </a:extLst>
          </p:cNvPr>
          <p:cNvPicPr>
            <a:picLocks noChangeAspect="1"/>
          </p:cNvPicPr>
          <p:nvPr/>
        </p:nvPicPr>
        <p:blipFill rotWithShape="1">
          <a:blip r:embed="rId3"/>
          <a:srcRect r="54100"/>
          <a:stretch/>
        </p:blipFill>
        <p:spPr>
          <a:xfrm>
            <a:off x="1167490" y="1394615"/>
            <a:ext cx="3515346" cy="3467400"/>
          </a:xfrm>
          <a:prstGeom prst="rect">
            <a:avLst/>
          </a:prstGeom>
        </p:spPr>
      </p:pic>
      <p:pic>
        <p:nvPicPr>
          <p:cNvPr id="7" name="Picture 6">
            <a:extLst>
              <a:ext uri="{FF2B5EF4-FFF2-40B4-BE49-F238E27FC236}">
                <a16:creationId xmlns:a16="http://schemas.microsoft.com/office/drawing/2014/main" id="{5CE17469-95E1-497F-9425-B59BBE171B7A}"/>
              </a:ext>
            </a:extLst>
          </p:cNvPr>
          <p:cNvPicPr>
            <a:picLocks noChangeAspect="1"/>
          </p:cNvPicPr>
          <p:nvPr/>
        </p:nvPicPr>
        <p:blipFill rotWithShape="1">
          <a:blip r:embed="rId3"/>
          <a:srcRect l="57417"/>
          <a:stretch/>
        </p:blipFill>
        <p:spPr>
          <a:xfrm>
            <a:off x="7340024" y="1394615"/>
            <a:ext cx="3261346" cy="2923536"/>
          </a:xfrm>
          <a:prstGeom prst="rect">
            <a:avLst/>
          </a:prstGeom>
        </p:spPr>
      </p:pic>
      <p:sp>
        <p:nvSpPr>
          <p:cNvPr id="4" name="Rectangle 3">
            <a:extLst>
              <a:ext uri="{FF2B5EF4-FFF2-40B4-BE49-F238E27FC236}">
                <a16:creationId xmlns:a16="http://schemas.microsoft.com/office/drawing/2014/main" id="{D204171B-7F96-4428-BDB0-EBB91462E99D}"/>
              </a:ext>
            </a:extLst>
          </p:cNvPr>
          <p:cNvSpPr/>
          <p:nvPr/>
        </p:nvSpPr>
        <p:spPr>
          <a:xfrm>
            <a:off x="441884" y="4324583"/>
            <a:ext cx="5284658" cy="2031325"/>
          </a:xfrm>
          <a:prstGeom prst="rect">
            <a:avLst/>
          </a:prstGeom>
        </p:spPr>
        <p:txBody>
          <a:bodyPr wrap="square">
            <a:spAutoFit/>
          </a:bodyPr>
          <a:lstStyle/>
          <a:p>
            <a:r>
              <a:rPr lang="en-US" dirty="0">
                <a:latin typeface="72" panose="020B0503030000000003" pitchFamily="34" charset="0"/>
              </a:rPr>
              <a:t>Declarative logic allows the developer to declare the data selection via SELECT statements, as follows:</a:t>
            </a:r>
          </a:p>
          <a:p>
            <a:pPr marL="285750" indent="-285750">
              <a:buFont typeface="Arial" panose="020B0604020202020204" pitchFamily="34" charset="0"/>
              <a:buChar char="•"/>
            </a:pPr>
            <a:r>
              <a:rPr lang="en-US" dirty="0">
                <a:latin typeface="72" panose="020B0503030000000003" pitchFamily="34" charset="0"/>
              </a:rPr>
              <a:t>The developer defines the what.</a:t>
            </a:r>
          </a:p>
          <a:p>
            <a:pPr marL="285750" indent="-285750">
              <a:buFont typeface="Arial" panose="020B0604020202020204" pitchFamily="34" charset="0"/>
              <a:buChar char="•"/>
            </a:pPr>
            <a:r>
              <a:rPr lang="en-US" dirty="0">
                <a:latin typeface="72" panose="020B0503030000000003" pitchFamily="34" charset="0"/>
              </a:rPr>
              <a:t>The engine defines the how, and executes accordingly.</a:t>
            </a:r>
          </a:p>
          <a:p>
            <a:r>
              <a:rPr lang="en-US" dirty="0">
                <a:latin typeface="72" panose="020B0503030000000003" pitchFamily="34" charset="0"/>
              </a:rPr>
              <a:t>This enables massive parallelization.</a:t>
            </a:r>
            <a:endParaRPr lang="en-US" b="0" i="0" dirty="0">
              <a:effectLst/>
              <a:latin typeface="72" panose="020B0503030000000003" pitchFamily="34" charset="0"/>
            </a:endParaRPr>
          </a:p>
        </p:txBody>
      </p:sp>
      <p:sp>
        <p:nvSpPr>
          <p:cNvPr id="5" name="Rectangle 4">
            <a:extLst>
              <a:ext uri="{FF2B5EF4-FFF2-40B4-BE49-F238E27FC236}">
                <a16:creationId xmlns:a16="http://schemas.microsoft.com/office/drawing/2014/main" id="{3EE0FB23-BB3F-4CFF-816C-847B55875A2C}"/>
              </a:ext>
            </a:extLst>
          </p:cNvPr>
          <p:cNvSpPr/>
          <p:nvPr/>
        </p:nvSpPr>
        <p:spPr>
          <a:xfrm>
            <a:off x="6179127" y="4324583"/>
            <a:ext cx="5680435" cy="2031325"/>
          </a:xfrm>
          <a:prstGeom prst="rect">
            <a:avLst/>
          </a:prstGeom>
        </p:spPr>
        <p:txBody>
          <a:bodyPr wrap="square">
            <a:spAutoFit/>
          </a:bodyPr>
          <a:lstStyle/>
          <a:p>
            <a:r>
              <a:rPr lang="en-US" dirty="0">
                <a:latin typeface="72" panose="020B0503030000000003" pitchFamily="34" charset="0"/>
              </a:rPr>
              <a:t>Imperative logic allows the developer to control the flow of the logic within </a:t>
            </a:r>
            <a:r>
              <a:rPr lang="en-US" dirty="0" err="1">
                <a:latin typeface="72" panose="020B0503030000000003" pitchFamily="34" charset="0"/>
              </a:rPr>
              <a:t>SQLScript</a:t>
            </a:r>
            <a:r>
              <a:rPr lang="en-US" dirty="0">
                <a:latin typeface="72" panose="020B0503030000000003" pitchFamily="34" charset="0"/>
              </a:rPr>
              <a:t> using the following:</a:t>
            </a:r>
          </a:p>
          <a:p>
            <a:pPr marL="285750" indent="-285750">
              <a:buFont typeface="Arial" panose="020B0604020202020204" pitchFamily="34" charset="0"/>
              <a:buChar char="•"/>
            </a:pPr>
            <a:r>
              <a:rPr lang="en-US" dirty="0">
                <a:latin typeface="72" panose="020B0503030000000003" pitchFamily="34" charset="0"/>
              </a:rPr>
              <a:t>Scalar variable manipulation</a:t>
            </a:r>
          </a:p>
          <a:p>
            <a:pPr marL="285750" indent="-285750">
              <a:buFont typeface="Arial" panose="020B0604020202020204" pitchFamily="34" charset="0"/>
              <a:buChar char="•"/>
            </a:pPr>
            <a:r>
              <a:rPr lang="en-US" dirty="0">
                <a:latin typeface="72" panose="020B0503030000000003" pitchFamily="34" charset="0"/>
              </a:rPr>
              <a:t>DDL/DML logic</a:t>
            </a:r>
          </a:p>
          <a:p>
            <a:pPr marL="285750" indent="-285750">
              <a:buFont typeface="Arial" panose="020B0604020202020204" pitchFamily="34" charset="0"/>
              <a:buChar char="•"/>
            </a:pPr>
            <a:r>
              <a:rPr lang="en-US" dirty="0">
                <a:latin typeface="72" panose="020B0503030000000003" pitchFamily="34" charset="0"/>
              </a:rPr>
              <a:t>WHILE loops</a:t>
            </a:r>
          </a:p>
          <a:p>
            <a:pPr marL="285750" indent="-285750">
              <a:buFont typeface="Arial" panose="020B0604020202020204" pitchFamily="34" charset="0"/>
              <a:buChar char="•"/>
            </a:pPr>
            <a:r>
              <a:rPr lang="en-US" dirty="0">
                <a:latin typeface="72" panose="020B0503030000000003" pitchFamily="34" charset="0"/>
              </a:rPr>
              <a:t>Branching logic based on some conditions, for example IF/ELSE</a:t>
            </a:r>
            <a:endParaRPr lang="en-US" b="0" i="0" dirty="0">
              <a:effectLst/>
              <a:latin typeface="72" panose="020B0503030000000003" pitchFamily="34" charset="0"/>
            </a:endParaRPr>
          </a:p>
        </p:txBody>
      </p:sp>
      <p:cxnSp>
        <p:nvCxnSpPr>
          <p:cNvPr id="10" name="Straight Connector 9">
            <a:extLst>
              <a:ext uri="{FF2B5EF4-FFF2-40B4-BE49-F238E27FC236}">
                <a16:creationId xmlns:a16="http://schemas.microsoft.com/office/drawing/2014/main" id="{F9D88E8A-CF29-4086-8397-7C135F2E1134}"/>
              </a:ext>
            </a:extLst>
          </p:cNvPr>
          <p:cNvCxnSpPr/>
          <p:nvPr/>
        </p:nvCxnSpPr>
        <p:spPr>
          <a:xfrm>
            <a:off x="5883564" y="1459345"/>
            <a:ext cx="0" cy="48965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54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Rules of creating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1012954"/>
            <a:ext cx="11161643" cy="5386090"/>
          </a:xfrm>
          <a:prstGeom prst="rect">
            <a:avLst/>
          </a:prstGeom>
          <a:noFill/>
        </p:spPr>
        <p:txBody>
          <a:bodyPr wrap="square" rtlCol="0">
            <a:spAutoFit/>
          </a:bodyPr>
          <a:lstStyle/>
          <a:p>
            <a:pPr marL="285750" lvl="0" indent="-285750">
              <a:buFont typeface="Arial" panose="020B0604020202020204" pitchFamily="34" charset="0"/>
              <a:buChar char="•"/>
              <a:defRPr/>
            </a:pPr>
            <a:r>
              <a:rPr lang="en-US" dirty="0" err="1">
                <a:solidFill>
                  <a:prstClr val="black"/>
                </a:solidFill>
                <a:latin typeface="72" panose="020B0503030000000003" pitchFamily="34" charset="0"/>
                <a:cs typeface="72" panose="020B0503030000000003" pitchFamily="34" charset="0"/>
              </a:rPr>
              <a:t>SQLScript</a:t>
            </a:r>
            <a:r>
              <a:rPr lang="en-US" dirty="0">
                <a:solidFill>
                  <a:prstClr val="black"/>
                </a:solidFill>
                <a:latin typeface="72" panose="020B0503030000000003" pitchFamily="34" charset="0"/>
                <a:cs typeface="72" panose="020B0503030000000003" pitchFamily="34" charset="0"/>
              </a:rPr>
              <a:t> is not case-sensitive like ABAP</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Every SQL Script statement ends with semi-colon ;</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assign a value to it, we directly use variable name, but when we want </a:t>
            </a:r>
            <a:r>
              <a:rPr lang="en-US" b="1" i="1" u="sng" dirty="0">
                <a:solidFill>
                  <a:prstClr val="black"/>
                </a:solidFill>
                <a:latin typeface="72" panose="020B0503030000000003" pitchFamily="34" charset="0"/>
                <a:cs typeface="72" panose="020B0503030000000003" pitchFamily="34" charset="0"/>
              </a:rPr>
              <a:t>to use </a:t>
            </a:r>
            <a:r>
              <a:rPr lang="en-US" dirty="0">
                <a:solidFill>
                  <a:prstClr val="black"/>
                </a:solidFill>
                <a:latin typeface="72" panose="020B0503030000000003" pitchFamily="34" charset="0"/>
                <a:cs typeface="72" panose="020B0503030000000003" pitchFamily="34" charset="0"/>
              </a:rPr>
              <a:t>the value of the variable we need to use the </a:t>
            </a:r>
            <a:r>
              <a:rPr lang="en-US" b="1" i="1" dirty="0">
                <a:solidFill>
                  <a:prstClr val="black"/>
                </a:solidFill>
                <a:latin typeface="72" panose="020B0503030000000003" pitchFamily="34" charset="0"/>
                <a:cs typeface="72" panose="020B0503030000000003" pitchFamily="34" charset="0"/>
              </a:rPr>
              <a:t>value of </a:t>
            </a:r>
            <a:r>
              <a:rPr lang="en-US" i="1" dirty="0">
                <a:solidFill>
                  <a:prstClr val="black"/>
                </a:solidFill>
                <a:latin typeface="72" panose="020B0503030000000003" pitchFamily="34" charset="0"/>
                <a:cs typeface="72" panose="020B0503030000000003" pitchFamily="34" charset="0"/>
              </a:rPr>
              <a:t>operator </a:t>
            </a:r>
            <a:r>
              <a:rPr lang="en-US" dirty="0">
                <a:solidFill>
                  <a:prstClr val="black"/>
                </a:solidFill>
                <a:latin typeface="72" panose="020B0503030000000003" pitchFamily="34" charset="0"/>
                <a:cs typeface="72" panose="020B0503030000000003" pitchFamily="34" charset="0"/>
              </a:rPr>
              <a:t>colon (:)</a:t>
            </a:r>
          </a:p>
          <a:p>
            <a:pPr lvl="3">
              <a:defRPr/>
            </a:pPr>
            <a:r>
              <a:rPr lang="en-US" sz="1400" dirty="0">
                <a:solidFill>
                  <a:prstClr val="black"/>
                </a:solidFill>
                <a:latin typeface="72" panose="020B0503030000000003" pitchFamily="34" charset="0"/>
                <a:cs typeface="72" panose="020B0503030000000003" pitchFamily="34" charset="0"/>
              </a:rPr>
              <a:t>Declare x integer;</a:t>
            </a:r>
          </a:p>
          <a:p>
            <a:pPr lvl="3">
              <a:defRPr/>
            </a:pPr>
            <a:r>
              <a:rPr lang="en-US" sz="1400" dirty="0">
                <a:solidFill>
                  <a:prstClr val="black"/>
                </a:solidFill>
                <a:latin typeface="72" panose="020B0503030000000003" pitchFamily="34" charset="0"/>
                <a:cs typeface="72" panose="020B0503030000000003" pitchFamily="34" charset="0"/>
              </a:rPr>
              <a:t>Declare y integer;</a:t>
            </a:r>
          </a:p>
          <a:p>
            <a:pPr lvl="3">
              <a:defRPr/>
            </a:pPr>
            <a:r>
              <a:rPr lang="en-US" sz="1400" dirty="0">
                <a:solidFill>
                  <a:prstClr val="black"/>
                </a:solidFill>
                <a:latin typeface="72" panose="020B0503030000000003" pitchFamily="34" charset="0"/>
                <a:cs typeface="72" panose="020B0503030000000003" pitchFamily="34" charset="0"/>
              </a:rPr>
              <a:t>Declare z integer;</a:t>
            </a:r>
          </a:p>
          <a:p>
            <a:pPr lvl="3">
              <a:defRPr/>
            </a:pPr>
            <a:r>
              <a:rPr lang="en-US" sz="1400" dirty="0">
                <a:solidFill>
                  <a:prstClr val="black"/>
                </a:solidFill>
                <a:latin typeface="72" panose="020B0503030000000003" pitchFamily="34" charset="0"/>
                <a:cs typeface="72" panose="020B0503030000000003" pitchFamily="34" charset="0"/>
              </a:rPr>
              <a:t>x = 10;  z = :x + :y;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do not assign value to it, a null will be assigned. And any operation will null will become null.</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One of the best way to achieve code-to-data because the entire logic is processed inside the HANA system</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everything evolves around SQL so even when we want to print a result on the screen we will use the SQL statement against a standard sap table called DUMMY;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 is comparison operator and := is the assignment operator</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open SQL Console, it always attaches to user’s local schema. Which means any runtime object created by console will go to user’s local schema (like local development in </a:t>
            </a:r>
            <a:r>
              <a:rPr lang="en-US" dirty="0" err="1">
                <a:solidFill>
                  <a:prstClr val="black"/>
                </a:solidFill>
                <a:latin typeface="72" panose="020B0503030000000003" pitchFamily="34" charset="0"/>
                <a:cs typeface="72" panose="020B0503030000000003" pitchFamily="34" charset="0"/>
              </a:rPr>
              <a:t>abap</a:t>
            </a:r>
            <a:r>
              <a:rPr lang="en-US" dirty="0">
                <a:solidFill>
                  <a:prstClr val="black"/>
                </a:solidFill>
                <a:latin typeface="72" panose="020B0503030000000003" pitchFamily="34" charset="0"/>
                <a:cs typeface="72" panose="020B0503030000000003" pitchFamily="34" charset="0"/>
              </a:rPr>
              <a:t>) - </a:t>
            </a:r>
            <a:r>
              <a:rPr lang="en-US" b="1" dirty="0">
                <a:latin typeface="72" panose="020B0503030000000003" pitchFamily="34" charset="0"/>
                <a:cs typeface="72" panose="020B0503030000000003" pitchFamily="34" charset="0"/>
              </a:rPr>
              <a:t>select </a:t>
            </a:r>
            <a:r>
              <a:rPr lang="en-US" b="1" dirty="0" err="1">
                <a:latin typeface="72" panose="020B0503030000000003" pitchFamily="34" charset="0"/>
                <a:cs typeface="72" panose="020B0503030000000003" pitchFamily="34" charset="0"/>
              </a:rPr>
              <a:t>current_schema</a:t>
            </a:r>
            <a:r>
              <a:rPr lang="en-US" b="1" dirty="0">
                <a:latin typeface="72" panose="020B0503030000000003" pitchFamily="34" charset="0"/>
                <a:cs typeface="72" panose="020B0503030000000003" pitchFamily="34" charset="0"/>
              </a:rPr>
              <a:t> from dummy</a:t>
            </a:r>
            <a:endParaRPr lang="en-US" dirty="0">
              <a:solidFill>
                <a:prstClr val="black"/>
              </a:solidFill>
              <a:latin typeface="72" panose="020B0503030000000003" pitchFamily="34" charset="0"/>
              <a:cs typeface="72" panose="020B0503030000000003" pitchFamily="34" charset="0"/>
            </a:endParaRP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try to read data, we need to put schema name before table name in console</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So we can also set the default schema using </a:t>
            </a:r>
            <a:r>
              <a:rPr lang="en-US" b="1" dirty="0">
                <a:solidFill>
                  <a:prstClr val="black"/>
                </a:solidFill>
                <a:latin typeface="72" panose="020B0503030000000003" pitchFamily="34" charset="0"/>
                <a:cs typeface="72" panose="020B0503030000000003" pitchFamily="34" charset="0"/>
              </a:rPr>
              <a:t>SET SCHEMA </a:t>
            </a:r>
            <a:r>
              <a:rPr lang="en-US" b="1" dirty="0" err="1">
                <a:solidFill>
                  <a:prstClr val="black"/>
                </a:solidFill>
                <a:latin typeface="72" panose="020B0503030000000003" pitchFamily="34" charset="0"/>
                <a:cs typeface="72" panose="020B0503030000000003" pitchFamily="34" charset="0"/>
              </a:rPr>
              <a:t>schema_name</a:t>
            </a:r>
            <a:endParaRPr lang="en-US" dirty="0">
              <a:solidFill>
                <a:prstClr val="black"/>
              </a:solidFill>
              <a:latin typeface="72" panose="020B0503030000000003" pitchFamily="34" charset="0"/>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03647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SQL Script in HANA</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C6B1939-8475-41D0-A7E7-0FB74766E78A}"/>
              </a:ext>
            </a:extLst>
          </p:cNvPr>
          <p:cNvSpPr/>
          <p:nvPr/>
        </p:nvSpPr>
        <p:spPr>
          <a:xfrm>
            <a:off x="4787609" y="1037790"/>
            <a:ext cx="2290354" cy="898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a:p>
            <a:pPr algn="ctr"/>
            <a:r>
              <a:rPr lang="en-US" dirty="0"/>
              <a:t>Contain SQL Script Code</a:t>
            </a:r>
          </a:p>
        </p:txBody>
      </p:sp>
      <p:sp>
        <p:nvSpPr>
          <p:cNvPr id="7" name="Rectangle 6">
            <a:extLst>
              <a:ext uri="{FF2B5EF4-FFF2-40B4-BE49-F238E27FC236}">
                <a16:creationId xmlns:a16="http://schemas.microsoft.com/office/drawing/2014/main" id="{B4268A3B-58C4-4A6B-A3B1-FB4B02F11AFF}"/>
              </a:ext>
            </a:extLst>
          </p:cNvPr>
          <p:cNvSpPr/>
          <p:nvPr/>
        </p:nvSpPr>
        <p:spPr>
          <a:xfrm>
            <a:off x="851335"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Anonymous Block</a:t>
            </a:r>
          </a:p>
        </p:txBody>
      </p:sp>
      <p:sp>
        <p:nvSpPr>
          <p:cNvPr id="9" name="Rectangle 8">
            <a:extLst>
              <a:ext uri="{FF2B5EF4-FFF2-40B4-BE49-F238E27FC236}">
                <a16:creationId xmlns:a16="http://schemas.microsoft.com/office/drawing/2014/main" id="{0B889E7C-AA12-4300-B5DE-D43D094B7AB0}"/>
              </a:ext>
            </a:extLst>
          </p:cNvPr>
          <p:cNvSpPr/>
          <p:nvPr/>
        </p:nvSpPr>
        <p:spPr>
          <a:xfrm>
            <a:off x="4683106"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Procedures</a:t>
            </a:r>
          </a:p>
        </p:txBody>
      </p:sp>
      <p:sp>
        <p:nvSpPr>
          <p:cNvPr id="10" name="Rectangle 9">
            <a:extLst>
              <a:ext uri="{FF2B5EF4-FFF2-40B4-BE49-F238E27FC236}">
                <a16:creationId xmlns:a16="http://schemas.microsoft.com/office/drawing/2014/main" id="{19D99485-7A7A-41D2-9C2A-CC4CD13C663E}"/>
              </a:ext>
            </a:extLst>
          </p:cNvPr>
          <p:cNvSpPr/>
          <p:nvPr/>
        </p:nvSpPr>
        <p:spPr>
          <a:xfrm>
            <a:off x="8800759" y="2464174"/>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(UDF)</a:t>
            </a:r>
          </a:p>
        </p:txBody>
      </p:sp>
      <p:cxnSp>
        <p:nvCxnSpPr>
          <p:cNvPr id="11" name="Connector: Elbow 10">
            <a:extLst>
              <a:ext uri="{FF2B5EF4-FFF2-40B4-BE49-F238E27FC236}">
                <a16:creationId xmlns:a16="http://schemas.microsoft.com/office/drawing/2014/main" id="{438D96E9-894D-45D7-8367-9C21499DC310}"/>
              </a:ext>
            </a:extLst>
          </p:cNvPr>
          <p:cNvCxnSpPr>
            <a:cxnSpLocks/>
            <a:stCxn id="6" idx="2"/>
            <a:endCxn id="7" idx="0"/>
          </p:cNvCxnSpPr>
          <p:nvPr/>
        </p:nvCxnSpPr>
        <p:spPr>
          <a:xfrm rot="5400000">
            <a:off x="3514084" y="523096"/>
            <a:ext cx="1005634" cy="3831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60001D9D-B9E9-4739-9641-2D6AD7D5A364}"/>
              </a:ext>
            </a:extLst>
          </p:cNvPr>
          <p:cNvCxnSpPr>
            <a:cxnSpLocks/>
            <a:stCxn id="6" idx="2"/>
            <a:endCxn id="10" idx="0"/>
          </p:cNvCxnSpPr>
          <p:nvPr/>
        </p:nvCxnSpPr>
        <p:spPr>
          <a:xfrm rot="16200000" flipH="1">
            <a:off x="7727607" y="141342"/>
            <a:ext cx="528010" cy="41176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070A50-ADE0-46A0-A1FA-42E77F1C9775}"/>
              </a:ext>
            </a:extLst>
          </p:cNvPr>
          <p:cNvCxnSpPr>
            <a:cxnSpLocks/>
            <a:stCxn id="6" idx="2"/>
            <a:endCxn id="9" idx="0"/>
          </p:cNvCxnSpPr>
          <p:nvPr/>
        </p:nvCxnSpPr>
        <p:spPr>
          <a:xfrm>
            <a:off x="5932786" y="1936164"/>
            <a:ext cx="0" cy="1005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81D70C-86BE-4326-B098-1AC447C33D31}"/>
              </a:ext>
            </a:extLst>
          </p:cNvPr>
          <p:cNvSpPr/>
          <p:nvPr/>
        </p:nvSpPr>
        <p:spPr>
          <a:xfrm>
            <a:off x="7785534" y="3294495"/>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a:t>
            </a:r>
          </a:p>
        </p:txBody>
      </p:sp>
      <p:sp>
        <p:nvSpPr>
          <p:cNvPr id="15" name="Rectangle 14">
            <a:extLst>
              <a:ext uri="{FF2B5EF4-FFF2-40B4-BE49-F238E27FC236}">
                <a16:creationId xmlns:a16="http://schemas.microsoft.com/office/drawing/2014/main" id="{D5C3AFB5-FAFF-487E-AE2F-CF555B180BA1}"/>
              </a:ext>
            </a:extLst>
          </p:cNvPr>
          <p:cNvSpPr/>
          <p:nvPr/>
        </p:nvSpPr>
        <p:spPr>
          <a:xfrm>
            <a:off x="10694063" y="3344882"/>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cxnSp>
        <p:nvCxnSpPr>
          <p:cNvPr id="16" name="Connector: Elbow 15">
            <a:extLst>
              <a:ext uri="{FF2B5EF4-FFF2-40B4-BE49-F238E27FC236}">
                <a16:creationId xmlns:a16="http://schemas.microsoft.com/office/drawing/2014/main" id="{D4201003-C674-47CD-B6D0-B6E776C66FB0}"/>
              </a:ext>
            </a:extLst>
          </p:cNvPr>
          <p:cNvCxnSpPr>
            <a:stCxn id="10" idx="1"/>
            <a:endCxn id="14" idx="0"/>
          </p:cNvCxnSpPr>
          <p:nvPr/>
        </p:nvCxnSpPr>
        <p:spPr>
          <a:xfrm rot="10800000" flipV="1">
            <a:off x="8514877" y="2816871"/>
            <a:ext cx="285882" cy="4776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5EF8DC9-C998-4260-AE7F-CDC162B4544E}"/>
              </a:ext>
            </a:extLst>
          </p:cNvPr>
          <p:cNvCxnSpPr>
            <a:stCxn id="10" idx="3"/>
            <a:endCxn id="15" idx="0"/>
          </p:cNvCxnSpPr>
          <p:nvPr/>
        </p:nvCxnSpPr>
        <p:spPr>
          <a:xfrm>
            <a:off x="11300119" y="2816871"/>
            <a:ext cx="123287" cy="5280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8763F9-96A3-4D1E-BA7A-BD0031DA00CA}"/>
              </a:ext>
            </a:extLst>
          </p:cNvPr>
          <p:cNvSpPr txBox="1"/>
          <p:nvPr/>
        </p:nvSpPr>
        <p:spPr>
          <a:xfrm>
            <a:off x="851334" y="3873615"/>
            <a:ext cx="2892551" cy="2246769"/>
          </a:xfrm>
          <a:prstGeom prst="rect">
            <a:avLst/>
          </a:prstGeom>
          <a:noFill/>
        </p:spPr>
        <p:txBody>
          <a:bodyPr wrap="square" rtlCol="0">
            <a:spAutoFit/>
          </a:bodyPr>
          <a:lstStyle/>
          <a:p>
            <a:pPr algn="ctr"/>
            <a:r>
              <a:rPr lang="en-US" sz="1400" dirty="0"/>
              <a:t>Used for one time usage</a:t>
            </a:r>
          </a:p>
          <a:p>
            <a:pPr algn="ctr"/>
            <a:r>
              <a:rPr lang="en-US" sz="1400" dirty="0"/>
              <a:t>Training, demo and testing </a:t>
            </a:r>
          </a:p>
          <a:p>
            <a:pPr algn="ctr"/>
            <a:r>
              <a:rPr lang="en-US" sz="1400" dirty="0"/>
              <a:t>Do not store code</a:t>
            </a:r>
          </a:p>
          <a:p>
            <a:pPr algn="ctr"/>
            <a:r>
              <a:rPr lang="en-US" sz="1400" dirty="0"/>
              <a:t>Complied every time we run</a:t>
            </a:r>
          </a:p>
          <a:p>
            <a:pPr algn="ctr"/>
            <a:r>
              <a:rPr lang="en-US" sz="1400" b="1" dirty="0"/>
              <a:t>DO BEGIN</a:t>
            </a:r>
          </a:p>
          <a:p>
            <a:pPr algn="ctr"/>
            <a:endParaRPr lang="en-US" sz="1400" b="1" dirty="0"/>
          </a:p>
          <a:p>
            <a:pPr algn="ctr"/>
            <a:r>
              <a:rPr lang="en-US" sz="1400" b="1" dirty="0"/>
              <a:t>--Coda</a:t>
            </a:r>
          </a:p>
          <a:p>
            <a:pPr algn="ctr"/>
            <a:endParaRPr lang="en-US" sz="1400" b="1" dirty="0"/>
          </a:p>
          <a:p>
            <a:pPr algn="ctr"/>
            <a:r>
              <a:rPr lang="en-US" sz="1400" b="1" dirty="0"/>
              <a:t>END;</a:t>
            </a:r>
          </a:p>
          <a:p>
            <a:pPr algn="ctr"/>
            <a:endParaRPr lang="en-US" sz="1400" dirty="0"/>
          </a:p>
        </p:txBody>
      </p:sp>
      <p:sp>
        <p:nvSpPr>
          <p:cNvPr id="19" name="TextBox 18">
            <a:extLst>
              <a:ext uri="{FF2B5EF4-FFF2-40B4-BE49-F238E27FC236}">
                <a16:creationId xmlns:a16="http://schemas.microsoft.com/office/drawing/2014/main" id="{A18BC96A-5EB8-4D3B-838A-387A92901DFB}"/>
              </a:ext>
            </a:extLst>
          </p:cNvPr>
          <p:cNvSpPr txBox="1"/>
          <p:nvPr/>
        </p:nvSpPr>
        <p:spPr>
          <a:xfrm>
            <a:off x="4211781" y="3873615"/>
            <a:ext cx="3414821" cy="2677656"/>
          </a:xfrm>
          <a:prstGeom prst="rect">
            <a:avLst/>
          </a:prstGeom>
          <a:noFill/>
        </p:spPr>
        <p:txBody>
          <a:bodyPr wrap="square" rtlCol="0">
            <a:spAutoFit/>
          </a:bodyPr>
          <a:lstStyle/>
          <a:p>
            <a:pPr algn="ctr"/>
            <a:r>
              <a:rPr lang="en-US" sz="1400" dirty="0"/>
              <a:t>Code is compiled and stored in DB</a:t>
            </a:r>
          </a:p>
          <a:p>
            <a:pPr algn="ctr"/>
            <a:r>
              <a:rPr lang="en-US" sz="1400" dirty="0"/>
              <a:t>Complete Reusability </a:t>
            </a:r>
          </a:p>
          <a:p>
            <a:pPr algn="ctr"/>
            <a:r>
              <a:rPr lang="en-US" sz="1400" dirty="0"/>
              <a:t>Think about Function Modules in SAP ABAP</a:t>
            </a:r>
          </a:p>
          <a:p>
            <a:pPr algn="ctr"/>
            <a:r>
              <a:rPr lang="en-US" sz="1400" dirty="0"/>
              <a:t>Can have IN, OUT, INOUT parameters</a:t>
            </a:r>
          </a:p>
          <a:p>
            <a:pPr algn="ctr"/>
            <a:r>
              <a:rPr lang="en-US" sz="1400" b="1" dirty="0"/>
              <a:t>CREATE PROCEDURE </a:t>
            </a:r>
            <a:r>
              <a:rPr lang="en-US" sz="1400" b="1" dirty="0" err="1"/>
              <a:t>procname</a:t>
            </a:r>
            <a:r>
              <a:rPr lang="en-US" sz="1400" b="1" dirty="0"/>
              <a:t>(IN,OUT,..)</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p:txBody>
      </p:sp>
      <p:sp>
        <p:nvSpPr>
          <p:cNvPr id="21" name="TextBox 20">
            <a:extLst>
              <a:ext uri="{FF2B5EF4-FFF2-40B4-BE49-F238E27FC236}">
                <a16:creationId xmlns:a16="http://schemas.microsoft.com/office/drawing/2014/main" id="{2FA214ED-7E45-4BDC-91F2-7889A8DAD171}"/>
              </a:ext>
            </a:extLst>
          </p:cNvPr>
          <p:cNvSpPr txBox="1"/>
          <p:nvPr/>
        </p:nvSpPr>
        <p:spPr>
          <a:xfrm>
            <a:off x="7721599" y="3873615"/>
            <a:ext cx="4486883" cy="3108543"/>
          </a:xfrm>
          <a:prstGeom prst="rect">
            <a:avLst/>
          </a:prstGeom>
          <a:noFill/>
        </p:spPr>
        <p:txBody>
          <a:bodyPr wrap="square" rtlCol="0">
            <a:spAutoFit/>
          </a:bodyPr>
          <a:lstStyle/>
          <a:p>
            <a:pPr algn="ctr"/>
            <a:r>
              <a:rPr lang="en-US" sz="1400" dirty="0"/>
              <a:t>User Defined Functions – UDF</a:t>
            </a:r>
          </a:p>
          <a:p>
            <a:pPr algn="ctr"/>
            <a:r>
              <a:rPr lang="en-US" sz="1400" dirty="0"/>
              <a:t>Always have ONLY one RETURN parameter</a:t>
            </a:r>
          </a:p>
          <a:p>
            <a:pPr algn="ctr"/>
            <a:r>
              <a:rPr lang="en-US" sz="1400" dirty="0"/>
              <a:t>Can have multiple Input parameters</a:t>
            </a:r>
          </a:p>
          <a:p>
            <a:pPr algn="ctr"/>
            <a:r>
              <a:rPr lang="en-US" sz="1400" dirty="0"/>
              <a:t>Depending on return data, we will categorize</a:t>
            </a:r>
          </a:p>
          <a:p>
            <a:pPr algn="ctr"/>
            <a:r>
              <a:rPr lang="en-US" sz="1400" b="1" dirty="0"/>
              <a:t>CREATE FUNCTION </a:t>
            </a:r>
            <a:r>
              <a:rPr lang="en-US" sz="1400" b="1" dirty="0" err="1"/>
              <a:t>procname</a:t>
            </a:r>
            <a:r>
              <a:rPr lang="en-US" sz="1400" b="1" dirty="0"/>
              <a:t>(....)</a:t>
            </a:r>
          </a:p>
          <a:p>
            <a:pPr algn="ctr"/>
            <a:r>
              <a:rPr lang="en-US" sz="1400" b="1" dirty="0"/>
              <a:t>RETURNS datatype</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a:p>
            <a:pPr algn="ctr"/>
            <a:endParaRPr lang="en-US" sz="1400"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87A27C7-2F70-ED96-9B0B-8196AE53FFA9}"/>
                  </a:ext>
                </a:extLst>
              </p14:cNvPr>
              <p14:cNvContentPartPr/>
              <p14:nvPr/>
            </p14:nvContentPartPr>
            <p14:xfrm>
              <a:off x="514440" y="4019400"/>
              <a:ext cx="10439640" cy="2331000"/>
            </p14:xfrm>
          </p:contentPart>
        </mc:Choice>
        <mc:Fallback>
          <p:pic>
            <p:nvPicPr>
              <p:cNvPr id="2" name="Ink 1">
                <a:extLst>
                  <a:ext uri="{FF2B5EF4-FFF2-40B4-BE49-F238E27FC236}">
                    <a16:creationId xmlns:a16="http://schemas.microsoft.com/office/drawing/2014/main" id="{687A27C7-2F70-ED96-9B0B-8196AE53FFA9}"/>
                  </a:ext>
                </a:extLst>
              </p:cNvPr>
              <p:cNvPicPr/>
              <p:nvPr/>
            </p:nvPicPr>
            <p:blipFill>
              <a:blip r:embed="rId4"/>
              <a:stretch>
                <a:fillRect/>
              </a:stretch>
            </p:blipFill>
            <p:spPr>
              <a:xfrm>
                <a:off x="505080" y="4010040"/>
                <a:ext cx="10458360" cy="2349720"/>
              </a:xfrm>
              <a:prstGeom prst="rect">
                <a:avLst/>
              </a:prstGeom>
            </p:spPr>
          </p:pic>
        </mc:Fallback>
      </mc:AlternateContent>
    </p:spTree>
    <p:extLst>
      <p:ext uri="{BB962C8B-B14F-4D97-AF65-F5344CB8AC3E}">
        <p14:creationId xmlns:p14="http://schemas.microsoft.com/office/powerpoint/2010/main" val="406889008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13904</TotalTime>
  <Words>2109</Words>
  <Application>Microsoft Office PowerPoint</Application>
  <PresentationFormat>Widescreen</PresentationFormat>
  <Paragraphs>287</Paragraphs>
  <Slides>27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72</vt:lpstr>
      <vt:lpstr>72 Condensed</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713</cp:revision>
  <dcterms:created xsi:type="dcterms:W3CDTF">2016-07-10T03:33:26Z</dcterms:created>
  <dcterms:modified xsi:type="dcterms:W3CDTF">2023-02-27T07:30:28Z</dcterms:modified>
</cp:coreProperties>
</file>